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58" r:id="rId12"/>
    <p:sldId id="268" r:id="rId13"/>
    <p:sldId id="269" r:id="rId14"/>
    <p:sldId id="267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FB86-A5D5-44A6-9D2A-6EA84225F31C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7251-CEA5-449D-A316-A0324655FD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55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FB86-A5D5-44A6-9D2A-6EA84225F31C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7251-CEA5-449D-A316-A0324655FD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758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FB86-A5D5-44A6-9D2A-6EA84225F31C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7251-CEA5-449D-A316-A0324655FD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56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FB86-A5D5-44A6-9D2A-6EA84225F31C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7251-CEA5-449D-A316-A0324655FD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249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FB86-A5D5-44A6-9D2A-6EA84225F31C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7251-CEA5-449D-A316-A0324655FD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914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FB86-A5D5-44A6-9D2A-6EA84225F31C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7251-CEA5-449D-A316-A0324655FD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569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FB86-A5D5-44A6-9D2A-6EA84225F31C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7251-CEA5-449D-A316-A0324655FD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896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FB86-A5D5-44A6-9D2A-6EA84225F31C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7251-CEA5-449D-A316-A0324655FD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72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FB86-A5D5-44A6-9D2A-6EA84225F31C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7251-CEA5-449D-A316-A0324655FD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50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FB86-A5D5-44A6-9D2A-6EA84225F31C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7251-CEA5-449D-A316-A0324655FD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797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FB86-A5D5-44A6-9D2A-6EA84225F31C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7251-CEA5-449D-A316-A0324655FD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311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CFB86-A5D5-44A6-9D2A-6EA84225F31C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17251-CEA5-449D-A316-A0324655FD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507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9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47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69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05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9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4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4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50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75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31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9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6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052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SGAD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FERNANDEZ-TOSTADO LOPEZ</dc:creator>
  <cp:lastModifiedBy>JOSE LUIS FERNANDEZ-TOSTADO LOPEZ</cp:lastModifiedBy>
  <cp:revision>1</cp:revision>
  <dcterms:created xsi:type="dcterms:W3CDTF">2020-11-05T12:45:55Z</dcterms:created>
  <dcterms:modified xsi:type="dcterms:W3CDTF">2020-11-05T12:46:25Z</dcterms:modified>
</cp:coreProperties>
</file>