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49"/>
  </p:notesMasterIdLst>
  <p:handoutMasterIdLst>
    <p:handoutMasterId r:id="rId50"/>
  </p:handoutMasterIdLst>
  <p:sldIdLst>
    <p:sldId id="256" r:id="rId3"/>
    <p:sldId id="273" r:id="rId4"/>
    <p:sldId id="354" r:id="rId5"/>
    <p:sldId id="355" r:id="rId6"/>
    <p:sldId id="356" r:id="rId7"/>
    <p:sldId id="386" r:id="rId8"/>
    <p:sldId id="387" r:id="rId9"/>
    <p:sldId id="353" r:id="rId10"/>
    <p:sldId id="274" r:id="rId11"/>
    <p:sldId id="270" r:id="rId12"/>
    <p:sldId id="278" r:id="rId13"/>
    <p:sldId id="269" r:id="rId14"/>
    <p:sldId id="272" r:id="rId15"/>
    <p:sldId id="388" r:id="rId16"/>
    <p:sldId id="271" r:id="rId17"/>
    <p:sldId id="365" r:id="rId18"/>
    <p:sldId id="280" r:id="rId19"/>
    <p:sldId id="283" r:id="rId20"/>
    <p:sldId id="302" r:id="rId21"/>
    <p:sldId id="345"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282" r:id="rId37"/>
    <p:sldId id="403" r:id="rId38"/>
    <p:sldId id="284" r:id="rId39"/>
    <p:sldId id="279" r:id="rId40"/>
    <p:sldId id="404" r:id="rId41"/>
    <p:sldId id="281" r:id="rId42"/>
    <p:sldId id="285" r:id="rId43"/>
    <p:sldId id="381" r:id="rId44"/>
    <p:sldId id="384" r:id="rId45"/>
    <p:sldId id="382" r:id="rId46"/>
    <p:sldId id="383" r:id="rId47"/>
    <p:sldId id="385"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500"/>
    <a:srgbClr val="9E1E36"/>
    <a:srgbClr val="FFFF99"/>
    <a:srgbClr val="FF3B3B"/>
    <a:srgbClr val="FFE9A3"/>
    <a:srgbClr val="C6D9F1"/>
    <a:srgbClr val="B6DDE8"/>
    <a:srgbClr val="FCD5B5"/>
    <a:srgbClr val="E8D0D0"/>
    <a:srgbClr val="FDD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4582" autoAdjust="0"/>
  </p:normalViewPr>
  <p:slideViewPr>
    <p:cSldViewPr>
      <p:cViewPr varScale="1">
        <p:scale>
          <a:sx n="107" d="100"/>
          <a:sy n="107" d="100"/>
        </p:scale>
        <p:origin x="2118" y="96"/>
      </p:cViewPr>
      <p:guideLst>
        <p:guide orient="horz" pos="2160"/>
        <p:guide pos="2880"/>
      </p:guideLst>
    </p:cSldViewPr>
  </p:slideViewPr>
  <p:outlineViewPr>
    <p:cViewPr>
      <p:scale>
        <a:sx n="33" d="100"/>
        <a:sy n="33" d="100"/>
      </p:scale>
      <p:origin x="0" y="-27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PUNTUACIÓN TEST CYKLOS DGG/SGAC 2021-2024</a:t>
            </a:r>
          </a:p>
        </c:rich>
      </c:tx>
      <c:layout>
        <c:manualLayout>
          <c:xMode val="edge"/>
          <c:yMode val="edge"/>
          <c:x val="8.5726789495477254E-2"/>
          <c:y val="5.81461053717739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manualLayout>
          <c:layoutTarget val="inner"/>
          <c:xMode val="edge"/>
          <c:yMode val="edge"/>
          <c:x val="4.9896709641072762E-2"/>
          <c:y val="4.44150213311134E-2"/>
          <c:w val="0.92720451523850378"/>
          <c:h val="0.81054175094974912"/>
        </c:manualLayout>
      </c:layout>
      <c:lineChart>
        <c:grouping val="standard"/>
        <c:varyColors val="0"/>
        <c:ser>
          <c:idx val="0"/>
          <c:order val="0"/>
          <c:tx>
            <c:v>Test Cyklos 2021</c:v>
          </c:tx>
          <c:spPr>
            <a:ln w="31750" cap="rnd">
              <a:solidFill>
                <a:srgbClr val="FF0000"/>
              </a:solidFill>
              <a:round/>
            </a:ln>
            <a:effectLst/>
          </c:spPr>
          <c:marker>
            <c:symbol val="none"/>
          </c:marker>
          <c:dLbls>
            <c:dLbl>
              <c:idx val="0"/>
              <c:layout>
                <c:manualLayout>
                  <c:x val="-5.363200248205998E-2"/>
                  <c:y val="2.68276324614333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2A-4BC4-AB0B-3B0AE9072CAD}"/>
                </c:ext>
              </c:extLst>
            </c:dLbl>
            <c:dLbl>
              <c:idx val="1"/>
              <c:layout>
                <c:manualLayout>
                  <c:x val="-3.0255026164229027E-2"/>
                  <c:y val="-1.6096579476861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2A-4BC4-AB0B-3B0AE9072CAD}"/>
                </c:ext>
              </c:extLst>
            </c:dLbl>
            <c:dLbl>
              <c:idx val="2"/>
              <c:layout>
                <c:manualLayout>
                  <c:x val="-2.4227000824410965E-2"/>
                  <c:y val="-2.146210596914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2A-4BC4-AB0B-3B0AE9072CAD}"/>
                </c:ext>
              </c:extLst>
            </c:dLbl>
            <c:dLbl>
              <c:idx val="3"/>
              <c:layout>
                <c:manualLayout>
                  <c:x val="-2.4741588353419757E-2"/>
                  <c:y val="1.6096579476861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2A-4BC4-AB0B-3B0AE9072CAD}"/>
                </c:ext>
              </c:extLst>
            </c:dLbl>
            <c:dLbl>
              <c:idx val="4"/>
              <c:layout>
                <c:manualLayout>
                  <c:x val="-8.2012749209922822E-3"/>
                  <c:y val="1.6096579476861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2A-4BC4-AB0B-3B0AE9072C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Hoja1!$B$4:$F$4</c:f>
              <c:numCache>
                <c:formatCode>General</c:formatCode>
                <c:ptCount val="5"/>
                <c:pt idx="0">
                  <c:v>2.1</c:v>
                </c:pt>
                <c:pt idx="1">
                  <c:v>13.4</c:v>
                </c:pt>
                <c:pt idx="2">
                  <c:v>7.1</c:v>
                </c:pt>
                <c:pt idx="3">
                  <c:v>10.199999999999999</c:v>
                </c:pt>
                <c:pt idx="4">
                  <c:v>32.799999999999997</c:v>
                </c:pt>
              </c:numCache>
            </c:numRef>
          </c:val>
          <c:smooth val="0"/>
          <c:extLst>
            <c:ext xmlns:c16="http://schemas.microsoft.com/office/drawing/2014/chart" uri="{C3380CC4-5D6E-409C-BE32-E72D297353CC}">
              <c16:uniqueId val="{00000005-7A2A-4BC4-AB0B-3B0AE9072CAD}"/>
            </c:ext>
          </c:extLst>
        </c:ser>
        <c:ser>
          <c:idx val="1"/>
          <c:order val="1"/>
          <c:tx>
            <c:v>Test Cyklos 2022</c:v>
          </c:tx>
          <c:spPr>
            <a:ln w="31750" cap="rnd">
              <a:solidFill>
                <a:srgbClr val="FFC409"/>
              </a:solidFill>
              <a:round/>
            </a:ln>
            <a:effectLst/>
          </c:spPr>
          <c:marker>
            <c:symbol val="none"/>
          </c:marker>
          <c:dLbls>
            <c:dLbl>
              <c:idx val="1"/>
              <c:layout>
                <c:manualLayout>
                  <c:x val="-3.0255026164229027E-2"/>
                  <c:y val="3.0871845244696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2A-4BC4-AB0B-3B0AE9072CAD}"/>
                </c:ext>
              </c:extLst>
            </c:dLbl>
            <c:dLbl>
              <c:idx val="2"/>
              <c:layout>
                <c:manualLayout>
                  <c:x val="-2.4227000824410965E-2"/>
                  <c:y val="2.5506318752409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2A-4BC4-AB0B-3B0AE9072CAD}"/>
                </c:ext>
              </c:extLst>
            </c:dLbl>
            <c:dLbl>
              <c:idx val="3"/>
              <c:layout>
                <c:manualLayout>
                  <c:x val="-4.4957526993053505E-2"/>
                  <c:y val="-1.4735129939743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2A-4BC4-AB0B-3B0AE9072CAD}"/>
                </c:ext>
              </c:extLst>
            </c:dLbl>
            <c:dLbl>
              <c:idx val="4"/>
              <c:layout>
                <c:manualLayout>
                  <c:x val="-3.57684639750383E-2"/>
                  <c:y val="-3.0831709416604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2A-4BC4-AB0B-3B0AE9072C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Hoja1!$B$5:$F$5</c:f>
              <c:numCache>
                <c:formatCode>General</c:formatCode>
                <c:ptCount val="5"/>
                <c:pt idx="0">
                  <c:v>3.1</c:v>
                </c:pt>
                <c:pt idx="1">
                  <c:v>10.9</c:v>
                </c:pt>
                <c:pt idx="2">
                  <c:v>6.3</c:v>
                </c:pt>
                <c:pt idx="3">
                  <c:v>14.1</c:v>
                </c:pt>
                <c:pt idx="4">
                  <c:v>34.4</c:v>
                </c:pt>
              </c:numCache>
            </c:numRef>
          </c:val>
          <c:smooth val="0"/>
          <c:extLst>
            <c:ext xmlns:c16="http://schemas.microsoft.com/office/drawing/2014/chart" uri="{C3380CC4-5D6E-409C-BE32-E72D297353CC}">
              <c16:uniqueId val="{0000000A-7A2A-4BC4-AB0B-3B0AE9072CAD}"/>
            </c:ext>
          </c:extLst>
        </c:ser>
        <c:ser>
          <c:idx val="2"/>
          <c:order val="2"/>
          <c:tx>
            <c:v>Test Cyklos 2024</c:v>
          </c:tx>
          <c:spPr>
            <a:ln w="31750" cap="rnd">
              <a:solidFill>
                <a:schemeClr val="accent4"/>
              </a:solidFill>
              <a:round/>
            </a:ln>
            <a:effectLst/>
          </c:spPr>
          <c:marker>
            <c:symbol val="none"/>
          </c:marker>
          <c:dLbls>
            <c:dLbl>
              <c:idx val="3"/>
              <c:layout>
                <c:manualLayout>
                  <c:x val="-5.0470964803862838E-2"/>
                  <c:y val="-2.8148946170461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2A-4BC4-AB0B-3B0AE9072C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Hoja1!$B$6:$F$6</c:f>
              <c:numCache>
                <c:formatCode>General</c:formatCode>
                <c:ptCount val="5"/>
                <c:pt idx="0">
                  <c:v>17.2</c:v>
                </c:pt>
                <c:pt idx="1">
                  <c:v>20.3</c:v>
                </c:pt>
                <c:pt idx="2">
                  <c:v>12.5</c:v>
                </c:pt>
                <c:pt idx="3">
                  <c:v>18.8</c:v>
                </c:pt>
                <c:pt idx="4">
                  <c:v>68.8</c:v>
                </c:pt>
              </c:numCache>
            </c:numRef>
          </c:val>
          <c:smooth val="0"/>
          <c:extLst>
            <c:ext xmlns:c16="http://schemas.microsoft.com/office/drawing/2014/chart" uri="{C3380CC4-5D6E-409C-BE32-E72D297353CC}">
              <c16:uniqueId val="{0000000C-7A2A-4BC4-AB0B-3B0AE9072CAD}"/>
            </c:ext>
          </c:extLst>
        </c:ser>
        <c:dLbls>
          <c:dLblPos val="ctr"/>
          <c:showLegendKey val="0"/>
          <c:showVal val="1"/>
          <c:showCatName val="0"/>
          <c:showSerName val="0"/>
          <c:showPercent val="0"/>
          <c:showBubbleSize val="0"/>
        </c:dLbls>
        <c:smooth val="0"/>
        <c:axId val="1221882592"/>
        <c:axId val="1221885088"/>
        <c:extLst>
          <c:ext xmlns:c15="http://schemas.microsoft.com/office/drawing/2012/chart" uri="{02D57815-91ED-43cb-92C2-25804820EDAC}">
            <c15:filteredLineSeries>
              <c15:ser>
                <c:idx val="3"/>
                <c:order val="3"/>
                <c:spPr>
                  <a:ln w="31750"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extLst>
                      <c:ext uri="{02D57815-91ED-43cb-92C2-25804820EDAC}">
                        <c15:formulaRef>
                          <c15:sqref>Hoja1!$B$7:$F$7</c15:sqref>
                        </c15:formulaRef>
                      </c:ext>
                    </c:extLst>
                    <c:numCache>
                      <c:formatCode>0%</c:formatCode>
                      <c:ptCount val="5"/>
                      <c:pt idx="0">
                        <c:v>7.1904761904761898</c:v>
                      </c:pt>
                      <c:pt idx="1">
                        <c:v>0.5149253731343284</c:v>
                      </c:pt>
                      <c:pt idx="2">
                        <c:v>0.76056338028169024</c:v>
                      </c:pt>
                      <c:pt idx="3">
                        <c:v>0.84313725490196101</c:v>
                      </c:pt>
                      <c:pt idx="4">
                        <c:v>1.0975609756097562</c:v>
                      </c:pt>
                    </c:numCache>
                  </c:numRef>
                </c:val>
                <c:smooth val="0"/>
                <c:extLst>
                  <c:ext xmlns:c16="http://schemas.microsoft.com/office/drawing/2014/chart" uri="{C3380CC4-5D6E-409C-BE32-E72D297353CC}">
                    <c16:uniqueId val="{0000000D-7A2A-4BC4-AB0B-3B0AE9072CAD}"/>
                  </c:ext>
                </c:extLst>
              </c15:ser>
            </c15:filteredLineSeries>
          </c:ext>
        </c:extLst>
      </c:lineChart>
      <c:catAx>
        <c:axId val="1221882592"/>
        <c:scaling>
          <c:orientation val="minMax"/>
        </c:scaling>
        <c:delete val="0"/>
        <c:axPos val="b"/>
        <c:numFmt formatCode="General" sourceLinked="1"/>
        <c:majorTickMark val="out"/>
        <c:minorTickMark val="none"/>
        <c:tickLblPos val="nextTo"/>
        <c:spPr>
          <a:solidFill>
            <a:schemeClr val="accent5">
              <a:lumMod val="20000"/>
              <a:lumOff val="80000"/>
            </a:schemeClr>
          </a:solid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crossAx val="1221885088"/>
        <c:crosses val="autoZero"/>
        <c:auto val="1"/>
        <c:lblAlgn val="ctr"/>
        <c:lblOffset val="100"/>
        <c:noMultiLvlLbl val="0"/>
      </c:catAx>
      <c:valAx>
        <c:axId val="122188508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1221882592"/>
        <c:crosses val="autoZero"/>
        <c:crossBetween val="between"/>
      </c:valAx>
      <c:spPr>
        <a:noFill/>
        <a:ln w="15875">
          <a:solidFill>
            <a:schemeClr val="accent1">
              <a:lumMod val="40000"/>
              <a:lumOff val="60000"/>
            </a:schemeClr>
          </a:solidFill>
        </a:ln>
        <a:effectLst/>
      </c:spPr>
    </c:plotArea>
    <c:legend>
      <c:legendPos val="b"/>
      <c:layout>
        <c:manualLayout>
          <c:xMode val="edge"/>
          <c:yMode val="edge"/>
          <c:x val="8.5356148566080814E-2"/>
          <c:y val="0.93602638593732723"/>
          <c:w val="0.69393167530651734"/>
          <c:h val="5.165993461044011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22225" cap="flat" cmpd="sng" algn="ctr">
      <a:solidFill>
        <a:schemeClr val="tx2"/>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9.jpg"/><Relationship Id="rId5" Type="http://schemas.openxmlformats.org/officeDocument/2006/relationships/image" Target="../media/image26.png"/><Relationship Id="rId4" Type="http://schemas.openxmlformats.org/officeDocument/2006/relationships/image" Target="../media/image25.png"/></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diagrams/_rels/data6.xml.rels><?xml version="1.0" encoding="UTF-8" standalone="yes"?>
<Relationships xmlns="http://schemas.openxmlformats.org/package/2006/relationships"><Relationship Id="rId1" Type="http://schemas.openxmlformats.org/officeDocument/2006/relationships/image" Target="../media/image19.png"/></Relationships>
</file>

<file path=ppt/diagrams/_rels/data8.xml.rels><?xml version="1.0" encoding="UTF-8" standalone="yes"?>
<Relationships xmlns="http://schemas.openxmlformats.org/package/2006/relationships"><Relationship Id="rId1" Type="http://schemas.openxmlformats.org/officeDocument/2006/relationships/image" Target="../media/image20.png"/></Relationships>
</file>

<file path=ppt/diagrams/_rels/data9.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image" Target="../media/image9.jpg"/><Relationship Id="rId5" Type="http://schemas.openxmlformats.org/officeDocument/2006/relationships/image" Target="../media/image25.pn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762F1-0C6C-4392-92A9-BA5BA7058900}" type="doc">
      <dgm:prSet loTypeId="urn:microsoft.com/office/officeart/2005/8/layout/hProcess9" loCatId="process" qsTypeId="urn:microsoft.com/office/officeart/2005/8/quickstyle/simple1" qsCatId="simple" csTypeId="urn:microsoft.com/office/officeart/2005/8/colors/accent1_2" csCatId="accent1" phldr="1"/>
      <dgm:spPr/>
    </dgm:pt>
    <dgm:pt modelId="{6B3D9E7E-1FE9-491B-A8A5-6703244493DB}">
      <dgm:prSet phldrT="[Texto]" custT="1"/>
      <dgm:spPr>
        <a:solidFill>
          <a:srgbClr val="C00000"/>
        </a:solidFill>
      </dgm:spPr>
      <dgm:t>
        <a:bodyPr/>
        <a:lstStyle/>
        <a:p>
          <a:r>
            <a:rPr lang="es-ES" sz="1300" b="1" dirty="0">
              <a:latin typeface="Berlin Sans FB Demi" panose="020E0802020502020306" pitchFamily="34" charset="0"/>
            </a:rPr>
            <a:t>PLAN ESTRATÉGICO DE LA ADMINISTRACIÓN GENERAL DEL ESTADO EN EL TERRITORIO </a:t>
          </a:r>
          <a:r>
            <a:rPr lang="es-ES" sz="1600" b="1" dirty="0">
              <a:latin typeface="Berlin Sans FB Demi" panose="020E0802020502020306" pitchFamily="34" charset="0"/>
            </a:rPr>
            <a:t>2024-2027</a:t>
          </a:r>
        </a:p>
      </dgm:t>
    </dgm:pt>
    <dgm:pt modelId="{5F48001F-3F91-4BFF-BBFD-AD3EF3B7D56A}" type="parTrans" cxnId="{3AB817BF-F10B-4C0F-8C2C-89566987CB0F}">
      <dgm:prSet/>
      <dgm:spPr/>
      <dgm:t>
        <a:bodyPr/>
        <a:lstStyle/>
        <a:p>
          <a:endParaRPr lang="es-ES">
            <a:latin typeface="Berlin Sans FB Demi" panose="020E0802020502020306" pitchFamily="34" charset="0"/>
          </a:endParaRPr>
        </a:p>
      </dgm:t>
    </dgm:pt>
    <dgm:pt modelId="{0F54847E-D3D0-440F-A9AE-2BE993B9E759}" type="sibTrans" cxnId="{3AB817BF-F10B-4C0F-8C2C-89566987CB0F}">
      <dgm:prSet/>
      <dgm:spPr/>
      <dgm:t>
        <a:bodyPr/>
        <a:lstStyle/>
        <a:p>
          <a:endParaRPr lang="es-ES">
            <a:latin typeface="Berlin Sans FB Demi" panose="020E0802020502020306" pitchFamily="34" charset="0"/>
          </a:endParaRPr>
        </a:p>
      </dgm:t>
    </dgm:pt>
    <dgm:pt modelId="{56D1DB19-8387-44FD-9035-5CB9211DDF35}">
      <dgm:prSet phldrT="[Texto]" custT="1"/>
      <dgm:spPr>
        <a:solidFill>
          <a:srgbClr val="FF3B3B"/>
        </a:solidFill>
      </dgm:spPr>
      <dgm:t>
        <a:bodyPr/>
        <a:lstStyle/>
        <a:p>
          <a:endParaRPr lang="es-ES" sz="1200" b="1" dirty="0">
            <a:latin typeface="Berlin Sans FB Demi" panose="020E0802020502020306" pitchFamily="34" charset="0"/>
          </a:endParaRPr>
        </a:p>
        <a:p>
          <a:r>
            <a:rPr lang="es-ES" sz="1200" b="1" dirty="0">
              <a:latin typeface="Berlin Sans FB Demi" panose="020E0802020502020306" pitchFamily="34" charset="0"/>
            </a:rPr>
            <a:t>PLAN ANUAL DE ACCIÓN DE LA ADMINISTRACIÓN GENERAL DEL ESTADO EN EL TERRITORIO (</a:t>
          </a:r>
          <a:r>
            <a:rPr lang="es-ES" sz="1400" b="1" dirty="0">
              <a:latin typeface="Berlin Sans FB Demi" panose="020E0802020502020306" pitchFamily="34" charset="0"/>
            </a:rPr>
            <a:t>2024, 2025, 2026 y 2027</a:t>
          </a:r>
          <a:r>
            <a:rPr lang="es-ES" sz="1200" b="1" dirty="0">
              <a:latin typeface="Berlin Sans FB Demi" panose="020E0802020502020306" pitchFamily="34" charset="0"/>
            </a:rPr>
            <a:t>)</a:t>
          </a:r>
        </a:p>
        <a:p>
          <a:endParaRPr lang="es-ES" sz="1400" b="1" dirty="0">
            <a:latin typeface="Berlin Sans FB Demi" panose="020E0802020502020306" pitchFamily="34" charset="0"/>
          </a:endParaRPr>
        </a:p>
      </dgm:t>
    </dgm:pt>
    <dgm:pt modelId="{B57280C2-D899-4EB2-A6D3-850F6B1AADD6}" type="parTrans" cxnId="{FAC8BF17-1948-4FFB-ABEE-9E9A2020835C}">
      <dgm:prSet/>
      <dgm:spPr/>
      <dgm:t>
        <a:bodyPr/>
        <a:lstStyle/>
        <a:p>
          <a:endParaRPr lang="es-ES">
            <a:latin typeface="Berlin Sans FB Demi" panose="020E0802020502020306" pitchFamily="34" charset="0"/>
          </a:endParaRPr>
        </a:p>
      </dgm:t>
    </dgm:pt>
    <dgm:pt modelId="{B1CEAEFC-4BE1-4771-B900-6D0A0806F870}" type="sibTrans" cxnId="{FAC8BF17-1948-4FFB-ABEE-9E9A2020835C}">
      <dgm:prSet/>
      <dgm:spPr/>
      <dgm:t>
        <a:bodyPr/>
        <a:lstStyle/>
        <a:p>
          <a:endParaRPr lang="es-ES">
            <a:latin typeface="Berlin Sans FB Demi" panose="020E0802020502020306" pitchFamily="34" charset="0"/>
          </a:endParaRPr>
        </a:p>
      </dgm:t>
    </dgm:pt>
    <dgm:pt modelId="{678F130B-F04F-4281-A2C2-E854D0D0AE8B}">
      <dgm:prSet phldrT="[Texto]" custT="1"/>
      <dgm:spPr>
        <a:solidFill>
          <a:srgbClr val="C00000"/>
        </a:solidFill>
      </dgm:spPr>
      <dgm:t>
        <a:bodyPr lIns="36000" rIns="36000"/>
        <a:lstStyle/>
        <a:p>
          <a:r>
            <a:rPr lang="es-ES" sz="1300" b="1" dirty="0">
              <a:latin typeface="Berlin Sans FB Demi" panose="020E0802020502020306" pitchFamily="34" charset="0"/>
            </a:rPr>
            <a:t>PLAN TERRITORIAL DE LA DGG/SGAC </a:t>
          </a:r>
          <a:r>
            <a:rPr lang="es-ES" sz="1500" b="1" dirty="0">
              <a:latin typeface="Berlin Sans FB Demi" panose="020E0802020502020306" pitchFamily="34" charset="0"/>
            </a:rPr>
            <a:t>2024/2027.</a:t>
          </a:r>
        </a:p>
        <a:p>
          <a:r>
            <a:rPr lang="es-ES" sz="1300" b="1" dirty="0">
              <a:latin typeface="Berlin Sans FB Demi" panose="020E0802020502020306" pitchFamily="34" charset="0"/>
            </a:rPr>
            <a:t>PLAN ANUAL DE ACCIÓN (2024, 2025, 2026 y 2027)</a:t>
          </a:r>
        </a:p>
      </dgm:t>
    </dgm:pt>
    <dgm:pt modelId="{99757126-6E16-41AF-90F4-75988429D020}" type="parTrans" cxnId="{D0CC41A1-F682-4DC8-B157-841E416FDA33}">
      <dgm:prSet/>
      <dgm:spPr/>
      <dgm:t>
        <a:bodyPr/>
        <a:lstStyle/>
        <a:p>
          <a:endParaRPr lang="es-ES">
            <a:latin typeface="Berlin Sans FB Demi" panose="020E0802020502020306" pitchFamily="34" charset="0"/>
          </a:endParaRPr>
        </a:p>
      </dgm:t>
    </dgm:pt>
    <dgm:pt modelId="{FDCBEDCE-A094-423A-AC65-4FF74C767923}" type="sibTrans" cxnId="{D0CC41A1-F682-4DC8-B157-841E416FDA33}">
      <dgm:prSet/>
      <dgm:spPr/>
      <dgm:t>
        <a:bodyPr/>
        <a:lstStyle/>
        <a:p>
          <a:endParaRPr lang="es-ES">
            <a:latin typeface="Berlin Sans FB Demi" panose="020E0802020502020306" pitchFamily="34" charset="0"/>
          </a:endParaRPr>
        </a:p>
      </dgm:t>
    </dgm:pt>
    <dgm:pt modelId="{57800FAC-EA42-4FEA-8729-B5CB759C48BC}" type="pres">
      <dgm:prSet presAssocID="{D01762F1-0C6C-4392-92A9-BA5BA7058900}" presName="CompostProcess" presStyleCnt="0">
        <dgm:presLayoutVars>
          <dgm:dir/>
          <dgm:resizeHandles val="exact"/>
        </dgm:presLayoutVars>
      </dgm:prSet>
      <dgm:spPr/>
    </dgm:pt>
    <dgm:pt modelId="{D70520D2-6F19-436A-9487-3F6AAC5C4FAC}" type="pres">
      <dgm:prSet presAssocID="{D01762F1-0C6C-4392-92A9-BA5BA7058900}" presName="arrow" presStyleLbl="bgShp" presStyleIdx="0" presStyleCnt="1"/>
      <dgm:spPr>
        <a:solidFill>
          <a:srgbClr val="FFC000"/>
        </a:solidFill>
      </dgm:spPr>
    </dgm:pt>
    <dgm:pt modelId="{4229CA09-C893-406C-AF4E-4963391194DD}" type="pres">
      <dgm:prSet presAssocID="{D01762F1-0C6C-4392-92A9-BA5BA7058900}" presName="linearProcess" presStyleCnt="0"/>
      <dgm:spPr/>
    </dgm:pt>
    <dgm:pt modelId="{EB834015-9E7F-41DA-BDF0-475CE3D8D0EA}" type="pres">
      <dgm:prSet presAssocID="{6B3D9E7E-1FE9-491B-A8A5-6703244493DB}" presName="textNode" presStyleLbl="node1" presStyleIdx="0" presStyleCnt="3">
        <dgm:presLayoutVars>
          <dgm:bulletEnabled val="1"/>
        </dgm:presLayoutVars>
      </dgm:prSet>
      <dgm:spPr/>
    </dgm:pt>
    <dgm:pt modelId="{C8BDA4F2-E510-4E80-BACF-37FEFF0FFD06}" type="pres">
      <dgm:prSet presAssocID="{0F54847E-D3D0-440F-A9AE-2BE993B9E759}" presName="sibTrans" presStyleCnt="0"/>
      <dgm:spPr/>
    </dgm:pt>
    <dgm:pt modelId="{6A126ABB-17AF-43F0-9ABA-A22CE4067D6E}" type="pres">
      <dgm:prSet presAssocID="{56D1DB19-8387-44FD-9035-5CB9211DDF35}" presName="textNode" presStyleLbl="node1" presStyleIdx="1" presStyleCnt="3">
        <dgm:presLayoutVars>
          <dgm:bulletEnabled val="1"/>
        </dgm:presLayoutVars>
      </dgm:prSet>
      <dgm:spPr/>
    </dgm:pt>
    <dgm:pt modelId="{51C3D501-A93A-4C8D-BBF4-24B78C08C19B}" type="pres">
      <dgm:prSet presAssocID="{B1CEAEFC-4BE1-4771-B900-6D0A0806F870}" presName="sibTrans" presStyleCnt="0"/>
      <dgm:spPr/>
    </dgm:pt>
    <dgm:pt modelId="{FF6F2EFF-AF9F-4CCF-8116-1B4EED6B7D33}" type="pres">
      <dgm:prSet presAssocID="{678F130B-F04F-4281-A2C2-E854D0D0AE8B}" presName="textNode" presStyleLbl="node1" presStyleIdx="2" presStyleCnt="3">
        <dgm:presLayoutVars>
          <dgm:bulletEnabled val="1"/>
        </dgm:presLayoutVars>
      </dgm:prSet>
      <dgm:spPr/>
    </dgm:pt>
  </dgm:ptLst>
  <dgm:cxnLst>
    <dgm:cxn modelId="{FAC8BF17-1948-4FFB-ABEE-9E9A2020835C}" srcId="{D01762F1-0C6C-4392-92A9-BA5BA7058900}" destId="{56D1DB19-8387-44FD-9035-5CB9211DDF35}" srcOrd="1" destOrd="0" parTransId="{B57280C2-D899-4EB2-A6D3-850F6B1AADD6}" sibTransId="{B1CEAEFC-4BE1-4771-B900-6D0A0806F870}"/>
    <dgm:cxn modelId="{E9D6101E-BF63-4F8D-8EDD-D5178E07F0ED}" type="presOf" srcId="{D01762F1-0C6C-4392-92A9-BA5BA7058900}" destId="{57800FAC-EA42-4FEA-8729-B5CB759C48BC}" srcOrd="0" destOrd="0" presId="urn:microsoft.com/office/officeart/2005/8/layout/hProcess9"/>
    <dgm:cxn modelId="{724DCB67-5E80-42BD-9917-6BFE15FCBAE6}" type="presOf" srcId="{678F130B-F04F-4281-A2C2-E854D0D0AE8B}" destId="{FF6F2EFF-AF9F-4CCF-8116-1B4EED6B7D33}" srcOrd="0" destOrd="0" presId="urn:microsoft.com/office/officeart/2005/8/layout/hProcess9"/>
    <dgm:cxn modelId="{B59CF68E-ABAA-4860-AE55-854D746BDC8A}" type="presOf" srcId="{56D1DB19-8387-44FD-9035-5CB9211DDF35}" destId="{6A126ABB-17AF-43F0-9ABA-A22CE4067D6E}" srcOrd="0" destOrd="0" presId="urn:microsoft.com/office/officeart/2005/8/layout/hProcess9"/>
    <dgm:cxn modelId="{D0CC41A1-F682-4DC8-B157-841E416FDA33}" srcId="{D01762F1-0C6C-4392-92A9-BA5BA7058900}" destId="{678F130B-F04F-4281-A2C2-E854D0D0AE8B}" srcOrd="2" destOrd="0" parTransId="{99757126-6E16-41AF-90F4-75988429D020}" sibTransId="{FDCBEDCE-A094-423A-AC65-4FF74C767923}"/>
    <dgm:cxn modelId="{3AB817BF-F10B-4C0F-8C2C-89566987CB0F}" srcId="{D01762F1-0C6C-4392-92A9-BA5BA7058900}" destId="{6B3D9E7E-1FE9-491B-A8A5-6703244493DB}" srcOrd="0" destOrd="0" parTransId="{5F48001F-3F91-4BFF-BBFD-AD3EF3B7D56A}" sibTransId="{0F54847E-D3D0-440F-A9AE-2BE993B9E759}"/>
    <dgm:cxn modelId="{33897AD7-A25A-4BB5-8763-2DED7FB80607}" type="presOf" srcId="{6B3D9E7E-1FE9-491B-A8A5-6703244493DB}" destId="{EB834015-9E7F-41DA-BDF0-475CE3D8D0EA}" srcOrd="0" destOrd="0" presId="urn:microsoft.com/office/officeart/2005/8/layout/hProcess9"/>
    <dgm:cxn modelId="{2E32DCA2-1C45-4450-BE81-BB052A0FBF4E}" type="presParOf" srcId="{57800FAC-EA42-4FEA-8729-B5CB759C48BC}" destId="{D70520D2-6F19-436A-9487-3F6AAC5C4FAC}" srcOrd="0" destOrd="0" presId="urn:microsoft.com/office/officeart/2005/8/layout/hProcess9"/>
    <dgm:cxn modelId="{97B28A7E-45D8-493A-B7C3-900672A3766E}" type="presParOf" srcId="{57800FAC-EA42-4FEA-8729-B5CB759C48BC}" destId="{4229CA09-C893-406C-AF4E-4963391194DD}" srcOrd="1" destOrd="0" presId="urn:microsoft.com/office/officeart/2005/8/layout/hProcess9"/>
    <dgm:cxn modelId="{BC19E5C7-5B53-4D3F-9504-6E5E9DF8374B}" type="presParOf" srcId="{4229CA09-C893-406C-AF4E-4963391194DD}" destId="{EB834015-9E7F-41DA-BDF0-475CE3D8D0EA}" srcOrd="0" destOrd="0" presId="urn:microsoft.com/office/officeart/2005/8/layout/hProcess9"/>
    <dgm:cxn modelId="{736DC1E2-2EA0-4DC0-94FD-4BD0E2F5573C}" type="presParOf" srcId="{4229CA09-C893-406C-AF4E-4963391194DD}" destId="{C8BDA4F2-E510-4E80-BACF-37FEFF0FFD06}" srcOrd="1" destOrd="0" presId="urn:microsoft.com/office/officeart/2005/8/layout/hProcess9"/>
    <dgm:cxn modelId="{2BB6210C-7203-4B1C-9B64-EAAB309D65FF}" type="presParOf" srcId="{4229CA09-C893-406C-AF4E-4963391194DD}" destId="{6A126ABB-17AF-43F0-9ABA-A22CE4067D6E}" srcOrd="2" destOrd="0" presId="urn:microsoft.com/office/officeart/2005/8/layout/hProcess9"/>
    <dgm:cxn modelId="{77B2B721-94DA-4CCD-9BB8-82190E262A36}" type="presParOf" srcId="{4229CA09-C893-406C-AF4E-4963391194DD}" destId="{51C3D501-A93A-4C8D-BBF4-24B78C08C19B}" srcOrd="3" destOrd="0" presId="urn:microsoft.com/office/officeart/2005/8/layout/hProcess9"/>
    <dgm:cxn modelId="{7CB7DC63-FEC0-4C53-9D87-9E3D98DF7389}" type="presParOf" srcId="{4229CA09-C893-406C-AF4E-4963391194DD}" destId="{FF6F2EFF-AF9F-4CCF-8116-1B4EED6B7D33}"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1E9423-8787-444A-AFB0-F252E354F8FC}"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S"/>
        </a:p>
      </dgm:t>
    </dgm:pt>
    <dgm:pt modelId="{FF3D7B94-E4BC-4934-A387-70B29923468F}">
      <dgm:prSet/>
      <dgm:spPr/>
      <dgm:t>
        <a:bodyPr/>
        <a:lstStyle/>
        <a:p>
          <a:endParaRPr lang="es-ES"/>
        </a:p>
      </dgm:t>
    </dgm:pt>
    <dgm:pt modelId="{2624056E-226E-4114-8DDC-A8BA4CBF4DBC}" type="parTrans" cxnId="{908BF441-130C-496A-BFA1-1A391C0205FB}">
      <dgm:prSet/>
      <dgm:spPr/>
      <dgm:t>
        <a:bodyPr/>
        <a:lstStyle/>
        <a:p>
          <a:endParaRPr lang="es-ES"/>
        </a:p>
      </dgm:t>
    </dgm:pt>
    <dgm:pt modelId="{C04EF06A-E943-4FD8-AFFC-5027C38870C7}" type="sibTrans" cxnId="{908BF441-130C-496A-BFA1-1A391C0205FB}">
      <dgm:prSet/>
      <dgm:spPr>
        <a:blipFill>
          <a:blip xmlns:r="http://schemas.openxmlformats.org/officeDocument/2006/relationships" r:embed="rId1"/>
          <a:srcRect/>
          <a:stretch>
            <a:fillRect l="-21000" r="-21000"/>
          </a:stretch>
        </a:blipFill>
      </dgm:spPr>
      <dgm:t>
        <a:bodyPr/>
        <a:lstStyle/>
        <a:p>
          <a:endParaRPr lang="es-ES"/>
        </a:p>
      </dgm:t>
    </dgm:pt>
    <dgm:pt modelId="{06BCA2F0-CF2D-4170-AF3F-FD1D876A5620}">
      <dgm:prSet phldrT="[Texto]" custT="1"/>
      <dgm:spPr>
        <a:solidFill>
          <a:prstClr val="black">
            <a:lumMod val="65000"/>
            <a:lumOff val="35000"/>
            <a:alpha val="60000"/>
          </a:prstClr>
        </a:solidFill>
        <a:ln cap="sq">
          <a:solidFill>
            <a:prstClr val="black"/>
          </a:solidFill>
        </a:ln>
        <a:effectLst>
          <a:outerShdw blurRad="50800" dist="279400" dir="2700000" algn="tl" rotWithShape="0">
            <a:prstClr val="black">
              <a:alpha val="71000"/>
            </a:prstClr>
          </a:outerShdw>
        </a:effectLst>
      </dgm:spPr>
      <dgm:t>
        <a:bodyPr spcFirstLastPara="0" vert="horz" wrap="square" lIns="57150" tIns="0" rIns="57150" bIns="0" numCol="1" spcCol="1270" anchor="ctr" anchorCtr="0"/>
        <a:lstStyle/>
        <a:p>
          <a:r>
            <a:rPr lang="es-ES" sz="1500" b="1" kern="1200" dirty="0">
              <a:solidFill>
                <a:srgbClr val="FFC000"/>
              </a:solidFill>
              <a:latin typeface="Berlin Sans FB Demi" panose="020E0802020502020306" pitchFamily="34" charset="0"/>
              <a:ea typeface="+mn-ea"/>
              <a:cs typeface="+mn-cs"/>
            </a:rPr>
            <a:t>AGENDA 2030</a:t>
          </a:r>
        </a:p>
      </dgm:t>
    </dgm:pt>
    <dgm:pt modelId="{4D2B1018-8631-449D-A88B-B299DAC03D02}" type="parTrans" cxnId="{7A40C91A-9CAF-4AD1-AE46-0612F5711490}">
      <dgm:prSet/>
      <dgm:spPr/>
      <dgm:t>
        <a:bodyPr/>
        <a:lstStyle/>
        <a:p>
          <a:endParaRPr lang="es-ES"/>
        </a:p>
      </dgm:t>
    </dgm:pt>
    <dgm:pt modelId="{ACA169F4-1464-453D-A91A-BF67B0CC245F}" type="sibTrans" cxnId="{7A40C91A-9CAF-4AD1-AE46-0612F5711490}">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572" t="984" r="-3572" b="984"/>
          </a:stretch>
        </a:blipFill>
      </dgm:spPr>
      <dgm:t>
        <a:bodyPr/>
        <a:lstStyle/>
        <a:p>
          <a:endParaRPr lang="es-ES"/>
        </a:p>
      </dgm:t>
    </dgm:pt>
    <dgm:pt modelId="{2384AB71-39BB-4318-A672-87436F6C3D1B}">
      <dgm:prSet phldrT="[Texto]" custT="1"/>
      <dgm:spPr>
        <a:solidFill>
          <a:prstClr val="black">
            <a:lumMod val="65000"/>
            <a:lumOff val="35000"/>
            <a:alpha val="60000"/>
          </a:prstClr>
        </a:solidFill>
        <a:ln cap="sq">
          <a:solidFill>
            <a:prstClr val="black"/>
          </a:solidFill>
        </a:ln>
        <a:effectLst>
          <a:outerShdw blurRad="50800" dist="279400" dir="2700000" algn="tl" rotWithShape="0">
            <a:prstClr val="black">
              <a:alpha val="71000"/>
            </a:prstClr>
          </a:outerShdw>
        </a:effectLst>
      </dgm:spPr>
      <dgm:t>
        <a:bodyPr spcFirstLastPara="0" vert="horz" wrap="square" lIns="57150" tIns="0" rIns="57150" bIns="0" numCol="1" spcCol="1270" anchor="ctr" anchorCtr="0"/>
        <a:lstStyle/>
        <a:p>
          <a:pPr marL="0" lvl="0" indent="0" algn="l" defTabSz="666750">
            <a:lnSpc>
              <a:spcPct val="90000"/>
            </a:lnSpc>
            <a:spcBef>
              <a:spcPct val="0"/>
            </a:spcBef>
            <a:spcAft>
              <a:spcPct val="35000"/>
            </a:spcAft>
            <a:buNone/>
          </a:pPr>
          <a:r>
            <a:rPr lang="es-ES" sz="1500" b="1" kern="1200" dirty="0">
              <a:solidFill>
                <a:srgbClr val="FFC000"/>
              </a:solidFill>
              <a:latin typeface="Berlin Sans FB Demi" panose="020E0802020502020306" pitchFamily="34" charset="0"/>
              <a:ea typeface="+mn-ea"/>
              <a:cs typeface="+mn-cs"/>
            </a:rPr>
            <a:t>PLAN DE RECUPERACIÓN, TRANSFORMACIÓN Y RESILIENCIA</a:t>
          </a:r>
        </a:p>
      </dgm:t>
    </dgm:pt>
    <dgm:pt modelId="{1DE48470-4554-464D-B028-0FB6EB13873B}" type="parTrans" cxnId="{94CDE3CB-3B47-41ED-94E4-82DC2D15D795}">
      <dgm:prSet/>
      <dgm:spPr/>
      <dgm:t>
        <a:bodyPr/>
        <a:lstStyle/>
        <a:p>
          <a:endParaRPr lang="es-ES"/>
        </a:p>
      </dgm:t>
    </dgm:pt>
    <dgm:pt modelId="{DC8D409C-4B1A-472A-992C-F95328C24FAC}" type="sibTrans" cxnId="{94CDE3CB-3B47-41ED-94E4-82DC2D15D795}">
      <dgm:prSet/>
      <dgm:spPr>
        <a:blipFill dpi="0" rotWithShape="1">
          <a:blip xmlns:r="http://schemas.openxmlformats.org/officeDocument/2006/relationships" r:embed="rId3"/>
          <a:srcRect/>
          <a:stretch>
            <a:fillRect l="-12810" t="-16503" r="-20198" b="5663"/>
          </a:stretch>
        </a:blipFill>
      </dgm:spPr>
      <dgm:t>
        <a:bodyPr/>
        <a:lstStyle/>
        <a:p>
          <a:endParaRPr lang="es-ES"/>
        </a:p>
      </dgm:t>
    </dgm:pt>
    <dgm:pt modelId="{A466AED1-CAC0-4975-9DAA-E70C7A0B85BB}">
      <dgm:prSet phldrT="[Texto]" custT="1"/>
      <dgm:spPr>
        <a:solidFill>
          <a:prstClr val="black">
            <a:lumMod val="65000"/>
            <a:lumOff val="35000"/>
            <a:alpha val="60000"/>
          </a:prstClr>
        </a:solidFill>
        <a:ln cap="sq">
          <a:solidFill>
            <a:prstClr val="black"/>
          </a:solidFill>
        </a:ln>
        <a:effectLst>
          <a:outerShdw blurRad="50800" dist="279400" dir="2700000" algn="tl" rotWithShape="0">
            <a:prstClr val="black">
              <a:alpha val="71000"/>
            </a:prstClr>
          </a:outerShdw>
        </a:effectLst>
      </dgm:spPr>
      <dgm:t>
        <a:bodyPr spcFirstLastPara="0" vert="horz" wrap="square" lIns="57150" tIns="0" rIns="57150" bIns="0" numCol="1" spcCol="1270" anchor="ctr" anchorCtr="0"/>
        <a:lstStyle/>
        <a:p>
          <a:r>
            <a:rPr lang="es-ES" sz="1500" b="1" kern="1200" dirty="0">
              <a:solidFill>
                <a:srgbClr val="FFC000"/>
              </a:solidFill>
              <a:latin typeface="Berlin Sans FB Demi" panose="020E0802020502020306" pitchFamily="34" charset="0"/>
              <a:ea typeface="+mn-ea"/>
              <a:cs typeface="+mn-cs"/>
            </a:rPr>
            <a:t>PLAN DE GOBIERNO ABIERTO 2020-2024</a:t>
          </a:r>
        </a:p>
      </dgm:t>
    </dgm:pt>
    <dgm:pt modelId="{1BF84F8C-34CA-4FF0-92BA-DAC898F5EF21}" type="parTrans" cxnId="{32B60965-F8B9-46B5-8C6B-8742BC3FC626}">
      <dgm:prSet/>
      <dgm:spPr/>
      <dgm:t>
        <a:bodyPr/>
        <a:lstStyle/>
        <a:p>
          <a:endParaRPr lang="es-ES"/>
        </a:p>
      </dgm:t>
    </dgm:pt>
    <dgm:pt modelId="{09E751FB-7ACC-4958-862F-FA8CBCAEF62A}" type="sibTrans" cxnId="{32B60965-F8B9-46B5-8C6B-8742BC3FC626}">
      <dgm:prSet/>
      <dgm:spPr>
        <a:blipFill dpi="0" rotWithShape="1">
          <a:blip xmlns:r="http://schemas.openxmlformats.org/officeDocument/2006/relationships" r:embed="rId4"/>
          <a:srcRect/>
          <a:stretch>
            <a:fillRect l="3816" t="-5420" r="-18350" b="1970"/>
          </a:stretch>
        </a:blipFill>
      </dgm:spPr>
      <dgm:t>
        <a:bodyPr/>
        <a:lstStyle/>
        <a:p>
          <a:endParaRPr lang="es-ES"/>
        </a:p>
      </dgm:t>
    </dgm:pt>
    <dgm:pt modelId="{B2AA0875-4378-4761-A258-9E86E697DD1A}">
      <dgm:prSet custT="1"/>
      <dgm:spPr>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dgm:spPr>
      <dgm:t>
        <a:bodyPr vert="horz" anchor="ctr"/>
        <a:lstStyle/>
        <a:p>
          <a:r>
            <a:rPr lang="es-ES" sz="1500" b="1" kern="1200" dirty="0">
              <a:solidFill>
                <a:srgbClr val="FFC000"/>
              </a:solidFill>
              <a:latin typeface="Berlin Sans FB Demi" panose="020E0802020502020306" pitchFamily="34" charset="0"/>
              <a:ea typeface="+mn-ea"/>
              <a:cs typeface="+mn-cs"/>
            </a:rPr>
            <a:t>PLAN DE MEDIDAS ANTE EL RETO DEMOGRÁFICO</a:t>
          </a:r>
        </a:p>
      </dgm:t>
    </dgm:pt>
    <dgm:pt modelId="{84B4EDB4-3685-4252-A0E6-DF6E859A35CB}" type="parTrans" cxnId="{0DBE6AB0-CFDA-4330-8CDA-E59F06D53D40}">
      <dgm:prSet/>
      <dgm:spPr/>
      <dgm:t>
        <a:bodyPr/>
        <a:lstStyle/>
        <a:p>
          <a:endParaRPr lang="es-ES"/>
        </a:p>
      </dgm:t>
    </dgm:pt>
    <dgm:pt modelId="{C4B75833-D93F-41D9-90D7-5DA94536E0F4}" type="sibTrans" cxnId="{0DBE6AB0-CFDA-4330-8CDA-E59F06D53D40}">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77468A14-5894-4936-ADEA-34D01A88A85E}" type="pres">
      <dgm:prSet presAssocID="{341E9423-8787-444A-AFB0-F252E354F8FC}" presName="Name0" presStyleCnt="0">
        <dgm:presLayoutVars>
          <dgm:chMax val="7"/>
          <dgm:chPref val="7"/>
          <dgm:dir/>
        </dgm:presLayoutVars>
      </dgm:prSet>
      <dgm:spPr/>
    </dgm:pt>
    <dgm:pt modelId="{E6470E2A-4060-42D0-B2E4-5C3A950340EE}" type="pres">
      <dgm:prSet presAssocID="{341E9423-8787-444A-AFB0-F252E354F8FC}" presName="Name1" presStyleCnt="0"/>
      <dgm:spPr/>
    </dgm:pt>
    <dgm:pt modelId="{79BFCE54-D279-48F0-8889-6A15A844F386}" type="pres">
      <dgm:prSet presAssocID="{C04EF06A-E943-4FD8-AFFC-5027C38870C7}" presName="picture_1" presStyleCnt="0"/>
      <dgm:spPr/>
    </dgm:pt>
    <dgm:pt modelId="{F60B8E93-BFC5-4B1D-85E1-B288EC2CD484}" type="pres">
      <dgm:prSet presAssocID="{C04EF06A-E943-4FD8-AFFC-5027C38870C7}" presName="pictureRepeatNode" presStyleLbl="alignImgPlace1" presStyleIdx="0" presStyleCnt="5" custScaleX="82280" custScaleY="78793" custLinFactNeighborX="-500" custLinFactNeighborY="-1926"/>
      <dgm:spPr/>
    </dgm:pt>
    <dgm:pt modelId="{BD81BD9B-2A51-4621-BA42-7D5D675A89C2}" type="pres">
      <dgm:prSet presAssocID="{FF3D7B94-E4BC-4934-A387-70B29923468F}" presName="text_1" presStyleLbl="node1" presStyleIdx="0" presStyleCnt="0">
        <dgm:presLayoutVars>
          <dgm:bulletEnabled val="1"/>
        </dgm:presLayoutVars>
      </dgm:prSet>
      <dgm:spPr/>
    </dgm:pt>
    <dgm:pt modelId="{DF833D47-1C0D-4EF7-9A16-024F925AB2A8}" type="pres">
      <dgm:prSet presAssocID="{C4B75833-D93F-41D9-90D7-5DA94536E0F4}" presName="picture_2" presStyleCnt="0"/>
      <dgm:spPr/>
    </dgm:pt>
    <dgm:pt modelId="{A5FF50AA-7D50-4BBD-AEBF-29AC4338BC8D}" type="pres">
      <dgm:prSet presAssocID="{C4B75833-D93F-41D9-90D7-5DA94536E0F4}" presName="pictureRepeatNode" presStyleLbl="alignImgPlace1" presStyleIdx="1" presStyleCnt="5"/>
      <dgm:spPr/>
    </dgm:pt>
    <dgm:pt modelId="{E99D4C7C-D726-4299-8654-7D535BD5E54F}" type="pres">
      <dgm:prSet presAssocID="{B2AA0875-4378-4761-A258-9E86E697DD1A}" presName="line_2" presStyleLbl="parChTrans1D1" presStyleIdx="0" presStyleCnt="4" custLinFactY="166231" custLinFactNeighborX="670" custLinFactNeighborY="200000"/>
      <dgm:spPr>
        <a:ln>
          <a:solidFill>
            <a:srgbClr val="FFC000"/>
          </a:solidFill>
        </a:ln>
      </dgm:spPr>
    </dgm:pt>
    <dgm:pt modelId="{BCB111DD-93D2-4204-9655-6D7512044AB0}" type="pres">
      <dgm:prSet presAssocID="{B2AA0875-4378-4761-A258-9E86E697DD1A}" presName="textparent_2" presStyleLbl="node1" presStyleIdx="0" presStyleCnt="0"/>
      <dgm:spPr/>
    </dgm:pt>
    <dgm:pt modelId="{D26745A1-C303-405B-9555-3281732B9C65}" type="pres">
      <dgm:prSet presAssocID="{B2AA0875-4378-4761-A258-9E86E697DD1A}" presName="text_2" presStyleLbl="revTx" presStyleIdx="0" presStyleCnt="4" custScaleX="1849985" custScaleY="109597">
        <dgm:presLayoutVars>
          <dgm:bulletEnabled val="1"/>
        </dgm:presLayoutVars>
      </dgm:prSet>
      <dgm:spPr>
        <a:xfrm>
          <a:off x="6317118" y="350350"/>
          <a:ext cx="1633904" cy="1181505"/>
        </a:xfrm>
        <a:prstGeom prst="rect">
          <a:avLst/>
        </a:prstGeom>
      </dgm:spPr>
    </dgm:pt>
    <dgm:pt modelId="{F6707127-2296-4FB6-9A15-0F2469CACBAE}" type="pres">
      <dgm:prSet presAssocID="{ACA169F4-1464-453D-A91A-BF67B0CC245F}" presName="picture_3" presStyleCnt="0"/>
      <dgm:spPr/>
    </dgm:pt>
    <dgm:pt modelId="{D4282991-B450-4BAE-B52D-3A3800B2DCCE}" type="pres">
      <dgm:prSet presAssocID="{ACA169F4-1464-453D-A91A-BF67B0CC245F}" presName="pictureRepeatNode" presStyleLbl="alignImgPlace1" presStyleIdx="2" presStyleCnt="5" custScaleX="104161" custScaleY="101758"/>
      <dgm:spPr/>
    </dgm:pt>
    <dgm:pt modelId="{FF523986-31F6-41B1-AA77-6FC9D0690465}" type="pres">
      <dgm:prSet presAssocID="{06BCA2F0-CF2D-4170-AF3F-FD1D876A5620}" presName="line_3" presStyleLbl="parChTrans1D1" presStyleIdx="1" presStyleCnt="4"/>
      <dgm:spPr>
        <a:ln>
          <a:solidFill>
            <a:srgbClr val="FFC000"/>
          </a:solidFill>
        </a:ln>
      </dgm:spPr>
    </dgm:pt>
    <dgm:pt modelId="{137F3CDE-12A8-48E4-9CC9-FD617A7C6C71}" type="pres">
      <dgm:prSet presAssocID="{06BCA2F0-CF2D-4170-AF3F-FD1D876A5620}" presName="textparent_3" presStyleLbl="node1" presStyleIdx="0" presStyleCnt="0"/>
      <dgm:spPr/>
    </dgm:pt>
    <dgm:pt modelId="{30010573-F124-4E88-891C-4E390CA154CE}" type="pres">
      <dgm:prSet presAssocID="{06BCA2F0-CF2D-4170-AF3F-FD1D876A5620}" presName="text_3" presStyleLbl="revTx" presStyleIdx="1" presStyleCnt="4" custScaleX="183278" custScaleY="69246" custLinFactNeighborX="7697" custLinFactNeighborY="379">
        <dgm:presLayoutVars>
          <dgm:bulletEnabled val="1"/>
        </dgm:presLayoutVars>
      </dgm:prSet>
      <dgm:spPr>
        <a:xfrm>
          <a:off x="5650911" y="1478106"/>
          <a:ext cx="942153" cy="888276"/>
        </a:xfrm>
        <a:prstGeom prst="rect">
          <a:avLst/>
        </a:prstGeom>
      </dgm:spPr>
    </dgm:pt>
    <dgm:pt modelId="{841C7765-C340-4EC2-BF03-48BA36050592}" type="pres">
      <dgm:prSet presAssocID="{DC8D409C-4B1A-472A-992C-F95328C24FAC}" presName="picture_4" presStyleCnt="0"/>
      <dgm:spPr/>
    </dgm:pt>
    <dgm:pt modelId="{229E87B2-3A34-458A-8880-A4124174F703}" type="pres">
      <dgm:prSet presAssocID="{DC8D409C-4B1A-472A-992C-F95328C24FAC}" presName="pictureRepeatNode" presStyleLbl="alignImgPlace1" presStyleIdx="3" presStyleCnt="5" custLinFactNeighborX="-2081" custLinFactNeighborY="-17977"/>
      <dgm:spPr/>
    </dgm:pt>
    <dgm:pt modelId="{8689EF77-74F7-48AC-9847-61AD8A930B47}" type="pres">
      <dgm:prSet presAssocID="{2384AB71-39BB-4318-A672-87436F6C3D1B}" presName="line_4" presStyleLbl="parChTrans1D1" presStyleIdx="2" presStyleCnt="4" custLinFactY="-300000" custLinFactNeighborX="218" custLinFactNeighborY="-339738"/>
      <dgm:spPr>
        <a:ln>
          <a:solidFill>
            <a:srgbClr val="FFC000"/>
          </a:solidFill>
        </a:ln>
      </dgm:spPr>
    </dgm:pt>
    <dgm:pt modelId="{747156B7-6EEA-488F-90B6-500A3EA19A10}" type="pres">
      <dgm:prSet presAssocID="{2384AB71-39BB-4318-A672-87436F6C3D1B}" presName="textparent_4" presStyleLbl="node1" presStyleIdx="0" presStyleCnt="0"/>
      <dgm:spPr/>
    </dgm:pt>
    <dgm:pt modelId="{EF7D8203-D630-40EB-AA55-5C7BDC932528}" type="pres">
      <dgm:prSet presAssocID="{2384AB71-39BB-4318-A672-87436F6C3D1B}" presName="text_4" presStyleLbl="revTx" presStyleIdx="2" presStyleCnt="4" custScaleX="115041" custLinFactNeighborX="-2895" custLinFactNeighborY="-17977">
        <dgm:presLayoutVars>
          <dgm:bulletEnabled val="1"/>
        </dgm:presLayoutVars>
      </dgm:prSet>
      <dgm:spPr>
        <a:xfrm>
          <a:off x="5650911" y="2665167"/>
          <a:ext cx="1977802" cy="888276"/>
        </a:xfrm>
        <a:prstGeom prst="rect">
          <a:avLst/>
        </a:prstGeom>
      </dgm:spPr>
    </dgm:pt>
    <dgm:pt modelId="{E777BA04-810C-4C2E-B5FB-322092ACC2EB}" type="pres">
      <dgm:prSet presAssocID="{09E751FB-7ACC-4958-862F-FA8CBCAEF62A}" presName="picture_5" presStyleCnt="0"/>
      <dgm:spPr/>
    </dgm:pt>
    <dgm:pt modelId="{FD57D318-F3A1-4F6C-ADDA-DA7975313E0E}" type="pres">
      <dgm:prSet presAssocID="{09E751FB-7ACC-4958-862F-FA8CBCAEF62A}" presName="pictureRepeatNode" presStyleLbl="alignImgPlace1" presStyleIdx="4" presStyleCnt="5" custLinFactNeighborX="-3179" custLinFactNeighborY="-13753"/>
      <dgm:spPr/>
    </dgm:pt>
    <dgm:pt modelId="{AE4E572E-4E6E-49C9-97A0-5EAE4FF5EAE0}" type="pres">
      <dgm:prSet presAssocID="{A466AED1-CAC0-4975-9DAA-E70C7A0B85BB}" presName="line_5" presStyleLbl="parChTrans1D1" presStyleIdx="3" presStyleCnt="4" custLinFactY="-300000" custLinFactNeighborX="1575" custLinFactNeighborY="-328981"/>
      <dgm:spPr>
        <a:ln>
          <a:solidFill>
            <a:srgbClr val="FFC000"/>
          </a:solidFill>
        </a:ln>
      </dgm:spPr>
    </dgm:pt>
    <dgm:pt modelId="{BA1EC557-8C08-43E1-892F-39D9B15DB1D2}" type="pres">
      <dgm:prSet presAssocID="{A466AED1-CAC0-4975-9DAA-E70C7A0B85BB}" presName="textparent_5" presStyleLbl="node1" presStyleIdx="0" presStyleCnt="0"/>
      <dgm:spPr/>
    </dgm:pt>
    <dgm:pt modelId="{E20D076B-FCFF-44EF-9A70-E3F484E9E2AD}" type="pres">
      <dgm:prSet presAssocID="{A466AED1-CAC0-4975-9DAA-E70C7A0B85BB}" presName="text_5" presStyleLbl="revTx" presStyleIdx="3" presStyleCnt="4" custScaleX="149013" custLinFactNeighborX="985" custLinFactNeighborY="-4503">
        <dgm:presLayoutVars>
          <dgm:bulletEnabled val="1"/>
        </dgm:presLayoutVars>
      </dgm:prSet>
      <dgm:spPr>
        <a:xfrm>
          <a:off x="6317118" y="3646308"/>
          <a:ext cx="1175325" cy="888276"/>
        </a:xfrm>
        <a:prstGeom prst="rect">
          <a:avLst/>
        </a:prstGeom>
      </dgm:spPr>
    </dgm:pt>
  </dgm:ptLst>
  <dgm:cxnLst>
    <dgm:cxn modelId="{7A40C91A-9CAF-4AD1-AE46-0612F5711490}" srcId="{341E9423-8787-444A-AFB0-F252E354F8FC}" destId="{06BCA2F0-CF2D-4170-AF3F-FD1D876A5620}" srcOrd="2" destOrd="0" parTransId="{4D2B1018-8631-449D-A88B-B299DAC03D02}" sibTransId="{ACA169F4-1464-453D-A91A-BF67B0CC245F}"/>
    <dgm:cxn modelId="{22092A3C-9D83-4471-B753-CC0181C14446}" type="presOf" srcId="{B2AA0875-4378-4761-A258-9E86E697DD1A}" destId="{D26745A1-C303-405B-9555-3281732B9C65}" srcOrd="0" destOrd="0" presId="urn:microsoft.com/office/officeart/2008/layout/CircularPictureCallout"/>
    <dgm:cxn modelId="{908BF441-130C-496A-BFA1-1A391C0205FB}" srcId="{341E9423-8787-444A-AFB0-F252E354F8FC}" destId="{FF3D7B94-E4BC-4934-A387-70B29923468F}" srcOrd="0" destOrd="0" parTransId="{2624056E-226E-4114-8DDC-A8BA4CBF4DBC}" sibTransId="{C04EF06A-E943-4FD8-AFFC-5027C38870C7}"/>
    <dgm:cxn modelId="{7A34FA62-317D-443D-8388-A9A9012D3676}" type="presOf" srcId="{DC8D409C-4B1A-472A-992C-F95328C24FAC}" destId="{229E87B2-3A34-458A-8880-A4124174F703}" srcOrd="0" destOrd="0" presId="urn:microsoft.com/office/officeart/2008/layout/CircularPictureCallout"/>
    <dgm:cxn modelId="{32B60965-F8B9-46B5-8C6B-8742BC3FC626}" srcId="{341E9423-8787-444A-AFB0-F252E354F8FC}" destId="{A466AED1-CAC0-4975-9DAA-E70C7A0B85BB}" srcOrd="4" destOrd="0" parTransId="{1BF84F8C-34CA-4FF0-92BA-DAC898F5EF21}" sibTransId="{09E751FB-7ACC-4958-862F-FA8CBCAEF62A}"/>
    <dgm:cxn modelId="{7C148D6D-A810-4BF5-A93B-43FAC65E797B}" type="presOf" srcId="{ACA169F4-1464-453D-A91A-BF67B0CC245F}" destId="{D4282991-B450-4BAE-B52D-3A3800B2DCCE}" srcOrd="0" destOrd="0" presId="urn:microsoft.com/office/officeart/2008/layout/CircularPictureCallout"/>
    <dgm:cxn modelId="{76AE8397-4174-4421-9567-A586993DD753}" type="presOf" srcId="{FF3D7B94-E4BC-4934-A387-70B29923468F}" destId="{BD81BD9B-2A51-4621-BA42-7D5D675A89C2}" srcOrd="0" destOrd="0" presId="urn:microsoft.com/office/officeart/2008/layout/CircularPictureCallout"/>
    <dgm:cxn modelId="{C5134EAC-B438-4F28-A6BB-914FD38C2452}" type="presOf" srcId="{09E751FB-7ACC-4958-862F-FA8CBCAEF62A}" destId="{FD57D318-F3A1-4F6C-ADDA-DA7975313E0E}" srcOrd="0" destOrd="0" presId="urn:microsoft.com/office/officeart/2008/layout/CircularPictureCallout"/>
    <dgm:cxn modelId="{0DBE6AB0-CFDA-4330-8CDA-E59F06D53D40}" srcId="{341E9423-8787-444A-AFB0-F252E354F8FC}" destId="{B2AA0875-4378-4761-A258-9E86E697DD1A}" srcOrd="1" destOrd="0" parTransId="{84B4EDB4-3685-4252-A0E6-DF6E859A35CB}" sibTransId="{C4B75833-D93F-41D9-90D7-5DA94536E0F4}"/>
    <dgm:cxn modelId="{6C187AC5-D185-4429-A2A5-17EC063A37C6}" type="presOf" srcId="{A466AED1-CAC0-4975-9DAA-E70C7A0B85BB}" destId="{E20D076B-FCFF-44EF-9A70-E3F484E9E2AD}" srcOrd="0" destOrd="0" presId="urn:microsoft.com/office/officeart/2008/layout/CircularPictureCallout"/>
    <dgm:cxn modelId="{A3A663CA-E13D-4553-B97B-6341D1385632}" type="presOf" srcId="{341E9423-8787-444A-AFB0-F252E354F8FC}" destId="{77468A14-5894-4936-ADEA-34D01A88A85E}" srcOrd="0" destOrd="0" presId="urn:microsoft.com/office/officeart/2008/layout/CircularPictureCallout"/>
    <dgm:cxn modelId="{94CDE3CB-3B47-41ED-94E4-82DC2D15D795}" srcId="{341E9423-8787-444A-AFB0-F252E354F8FC}" destId="{2384AB71-39BB-4318-A672-87436F6C3D1B}" srcOrd="3" destOrd="0" parTransId="{1DE48470-4554-464D-B028-0FB6EB13873B}" sibTransId="{DC8D409C-4B1A-472A-992C-F95328C24FAC}"/>
    <dgm:cxn modelId="{54DC58E4-AC6C-4BF0-A705-4151A29A9155}" type="presOf" srcId="{C04EF06A-E943-4FD8-AFFC-5027C38870C7}" destId="{F60B8E93-BFC5-4B1D-85E1-B288EC2CD484}" srcOrd="0" destOrd="0" presId="urn:microsoft.com/office/officeart/2008/layout/CircularPictureCallout"/>
    <dgm:cxn modelId="{BA80F4EE-FF1F-4605-AE2A-3CC1BEF629F8}" type="presOf" srcId="{06BCA2F0-CF2D-4170-AF3F-FD1D876A5620}" destId="{30010573-F124-4E88-891C-4E390CA154CE}" srcOrd="0" destOrd="0" presId="urn:microsoft.com/office/officeart/2008/layout/CircularPictureCallout"/>
    <dgm:cxn modelId="{903926EF-7C52-4AEF-BDBC-2F1AC04CAB8B}" type="presOf" srcId="{C4B75833-D93F-41D9-90D7-5DA94536E0F4}" destId="{A5FF50AA-7D50-4BBD-AEBF-29AC4338BC8D}" srcOrd="0" destOrd="0" presId="urn:microsoft.com/office/officeart/2008/layout/CircularPictureCallout"/>
    <dgm:cxn modelId="{0CA46AFD-18C4-45D8-B188-7D2E2F336D0F}" type="presOf" srcId="{2384AB71-39BB-4318-A672-87436F6C3D1B}" destId="{EF7D8203-D630-40EB-AA55-5C7BDC932528}" srcOrd="0" destOrd="0" presId="urn:microsoft.com/office/officeart/2008/layout/CircularPictureCallout"/>
    <dgm:cxn modelId="{497AF9DA-65C1-4CA5-9445-2821DF1212CA}" type="presParOf" srcId="{77468A14-5894-4936-ADEA-34D01A88A85E}" destId="{E6470E2A-4060-42D0-B2E4-5C3A950340EE}" srcOrd="0" destOrd="0" presId="urn:microsoft.com/office/officeart/2008/layout/CircularPictureCallout"/>
    <dgm:cxn modelId="{408A1C4E-E690-4346-8BB9-C71B8EBA2EAF}" type="presParOf" srcId="{E6470E2A-4060-42D0-B2E4-5C3A950340EE}" destId="{79BFCE54-D279-48F0-8889-6A15A844F386}" srcOrd="0" destOrd="0" presId="urn:microsoft.com/office/officeart/2008/layout/CircularPictureCallout"/>
    <dgm:cxn modelId="{FD083B12-E837-44C1-9C59-B09E7D69D4A6}" type="presParOf" srcId="{79BFCE54-D279-48F0-8889-6A15A844F386}" destId="{F60B8E93-BFC5-4B1D-85E1-B288EC2CD484}" srcOrd="0" destOrd="0" presId="urn:microsoft.com/office/officeart/2008/layout/CircularPictureCallout"/>
    <dgm:cxn modelId="{F7BB3898-9B4D-48A6-8299-EB4EF64C0568}" type="presParOf" srcId="{E6470E2A-4060-42D0-B2E4-5C3A950340EE}" destId="{BD81BD9B-2A51-4621-BA42-7D5D675A89C2}" srcOrd="1" destOrd="0" presId="urn:microsoft.com/office/officeart/2008/layout/CircularPictureCallout"/>
    <dgm:cxn modelId="{5D060FF9-7753-499A-A08B-49B58472EE43}" type="presParOf" srcId="{E6470E2A-4060-42D0-B2E4-5C3A950340EE}" destId="{DF833D47-1C0D-4EF7-9A16-024F925AB2A8}" srcOrd="2" destOrd="0" presId="urn:microsoft.com/office/officeart/2008/layout/CircularPictureCallout"/>
    <dgm:cxn modelId="{F0AFD350-5ED0-4D68-AF91-8D012FCDA31E}" type="presParOf" srcId="{DF833D47-1C0D-4EF7-9A16-024F925AB2A8}" destId="{A5FF50AA-7D50-4BBD-AEBF-29AC4338BC8D}" srcOrd="0" destOrd="0" presId="urn:microsoft.com/office/officeart/2008/layout/CircularPictureCallout"/>
    <dgm:cxn modelId="{AAE09A39-55C9-49C3-B087-F40E017C6FBD}" type="presParOf" srcId="{E6470E2A-4060-42D0-B2E4-5C3A950340EE}" destId="{E99D4C7C-D726-4299-8654-7D535BD5E54F}" srcOrd="3" destOrd="0" presId="urn:microsoft.com/office/officeart/2008/layout/CircularPictureCallout"/>
    <dgm:cxn modelId="{799C3DD6-17FF-4C7D-884D-5B031DB6D7EA}" type="presParOf" srcId="{E6470E2A-4060-42D0-B2E4-5C3A950340EE}" destId="{BCB111DD-93D2-4204-9655-6D7512044AB0}" srcOrd="4" destOrd="0" presId="urn:microsoft.com/office/officeart/2008/layout/CircularPictureCallout"/>
    <dgm:cxn modelId="{24DF6EA9-E7A7-4876-9219-C51402CDE85C}" type="presParOf" srcId="{BCB111DD-93D2-4204-9655-6D7512044AB0}" destId="{D26745A1-C303-405B-9555-3281732B9C65}" srcOrd="0" destOrd="0" presId="urn:microsoft.com/office/officeart/2008/layout/CircularPictureCallout"/>
    <dgm:cxn modelId="{EAEC63E4-54F6-44CB-9B47-F56AF108C986}" type="presParOf" srcId="{E6470E2A-4060-42D0-B2E4-5C3A950340EE}" destId="{F6707127-2296-4FB6-9A15-0F2469CACBAE}" srcOrd="5" destOrd="0" presId="urn:microsoft.com/office/officeart/2008/layout/CircularPictureCallout"/>
    <dgm:cxn modelId="{84C6A6B3-00DC-4E41-B8BF-8FA43B64FE94}" type="presParOf" srcId="{F6707127-2296-4FB6-9A15-0F2469CACBAE}" destId="{D4282991-B450-4BAE-B52D-3A3800B2DCCE}" srcOrd="0" destOrd="0" presId="urn:microsoft.com/office/officeart/2008/layout/CircularPictureCallout"/>
    <dgm:cxn modelId="{0DE08246-8D67-4E32-A1A7-D654150DEC05}" type="presParOf" srcId="{E6470E2A-4060-42D0-B2E4-5C3A950340EE}" destId="{FF523986-31F6-41B1-AA77-6FC9D0690465}" srcOrd="6" destOrd="0" presId="urn:microsoft.com/office/officeart/2008/layout/CircularPictureCallout"/>
    <dgm:cxn modelId="{ADD0D7C6-2637-4139-B262-F02B7F5953EE}" type="presParOf" srcId="{E6470E2A-4060-42D0-B2E4-5C3A950340EE}" destId="{137F3CDE-12A8-48E4-9CC9-FD617A7C6C71}" srcOrd="7" destOrd="0" presId="urn:microsoft.com/office/officeart/2008/layout/CircularPictureCallout"/>
    <dgm:cxn modelId="{6FF5484F-F92F-402E-B7A1-3EA30A148D82}" type="presParOf" srcId="{137F3CDE-12A8-48E4-9CC9-FD617A7C6C71}" destId="{30010573-F124-4E88-891C-4E390CA154CE}" srcOrd="0" destOrd="0" presId="urn:microsoft.com/office/officeart/2008/layout/CircularPictureCallout"/>
    <dgm:cxn modelId="{4A12D43F-F147-479F-B128-B782D3808D34}" type="presParOf" srcId="{E6470E2A-4060-42D0-B2E4-5C3A950340EE}" destId="{841C7765-C340-4EC2-BF03-48BA36050592}" srcOrd="8" destOrd="0" presId="urn:microsoft.com/office/officeart/2008/layout/CircularPictureCallout"/>
    <dgm:cxn modelId="{BB10A87B-236E-431C-89F1-5227881B790B}" type="presParOf" srcId="{841C7765-C340-4EC2-BF03-48BA36050592}" destId="{229E87B2-3A34-458A-8880-A4124174F703}" srcOrd="0" destOrd="0" presId="urn:microsoft.com/office/officeart/2008/layout/CircularPictureCallout"/>
    <dgm:cxn modelId="{B6528F7E-B4BA-444F-A9FB-C2C47FD8137A}" type="presParOf" srcId="{E6470E2A-4060-42D0-B2E4-5C3A950340EE}" destId="{8689EF77-74F7-48AC-9847-61AD8A930B47}" srcOrd="9" destOrd="0" presId="urn:microsoft.com/office/officeart/2008/layout/CircularPictureCallout"/>
    <dgm:cxn modelId="{4E9F38B5-69CA-4564-8CB1-F4A0EA1FFED6}" type="presParOf" srcId="{E6470E2A-4060-42D0-B2E4-5C3A950340EE}" destId="{747156B7-6EEA-488F-90B6-500A3EA19A10}" srcOrd="10" destOrd="0" presId="urn:microsoft.com/office/officeart/2008/layout/CircularPictureCallout"/>
    <dgm:cxn modelId="{E0184BA7-CAFD-4A90-9593-C3687EC9974F}" type="presParOf" srcId="{747156B7-6EEA-488F-90B6-500A3EA19A10}" destId="{EF7D8203-D630-40EB-AA55-5C7BDC932528}" srcOrd="0" destOrd="0" presId="urn:microsoft.com/office/officeart/2008/layout/CircularPictureCallout"/>
    <dgm:cxn modelId="{3987058D-7835-4D4D-80B4-EA92AB639AD8}" type="presParOf" srcId="{E6470E2A-4060-42D0-B2E4-5C3A950340EE}" destId="{E777BA04-810C-4C2E-B5FB-322092ACC2EB}" srcOrd="11" destOrd="0" presId="urn:microsoft.com/office/officeart/2008/layout/CircularPictureCallout"/>
    <dgm:cxn modelId="{F7CDCE3B-416F-407C-96FD-7C7F3E2880CD}" type="presParOf" srcId="{E777BA04-810C-4C2E-B5FB-322092ACC2EB}" destId="{FD57D318-F3A1-4F6C-ADDA-DA7975313E0E}" srcOrd="0" destOrd="0" presId="urn:microsoft.com/office/officeart/2008/layout/CircularPictureCallout"/>
    <dgm:cxn modelId="{2C7E0026-9781-4443-ABC2-FA002B2DAC7D}" type="presParOf" srcId="{E6470E2A-4060-42D0-B2E4-5C3A950340EE}" destId="{AE4E572E-4E6E-49C9-97A0-5EAE4FF5EAE0}" srcOrd="12" destOrd="0" presId="urn:microsoft.com/office/officeart/2008/layout/CircularPictureCallout"/>
    <dgm:cxn modelId="{A83AC3F6-FF91-471F-9930-57655161C01B}" type="presParOf" srcId="{E6470E2A-4060-42D0-B2E4-5C3A950340EE}" destId="{BA1EC557-8C08-43E1-892F-39D9B15DB1D2}" srcOrd="13" destOrd="0" presId="urn:microsoft.com/office/officeart/2008/layout/CircularPictureCallout"/>
    <dgm:cxn modelId="{CA8EA0DF-465A-4576-B842-741C2A11F538}" type="presParOf" srcId="{BA1EC557-8C08-43E1-892F-39D9B15DB1D2}" destId="{E20D076B-FCFF-44EF-9A70-E3F484E9E2AD}"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C32B05-62EA-407A-B21C-2310C7945705}"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n-US"/>
        </a:p>
      </dgm:t>
    </dgm:pt>
    <dgm:pt modelId="{8EA7219F-BDB2-48EB-9EEB-3133522D132E}">
      <dgm:prSet phldrT="[Text]"/>
      <dgm:spPr>
        <a:xfrm>
          <a:off x="2604127" y="1517403"/>
          <a:ext cx="1241440" cy="1241440"/>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a:solidFill>
                <a:sysClr val="window" lastClr="FFFFFF"/>
              </a:solidFill>
              <a:latin typeface="Calibri"/>
              <a:ea typeface="+mn-ea"/>
              <a:cs typeface="+mn-cs"/>
            </a:rPr>
            <a:t>HERRAMIENTAS PARA EL SEGUIMIENTO Y EVALUACIÓN</a:t>
          </a:r>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F25EA818-E4C8-4E9C-8509-8C9CFC1F8413}">
      <dgm:prSet phldrT="[Text]"/>
      <dgm:spPr>
        <a:xfrm>
          <a:off x="907921" y="1790520"/>
          <a:ext cx="869008" cy="695206"/>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dirty="0">
              <a:solidFill>
                <a:sysClr val="window" lastClr="FFFFFF"/>
              </a:solidFill>
              <a:latin typeface="Calibri"/>
              <a:ea typeface="+mn-ea"/>
              <a:cs typeface="+mn-cs"/>
            </a:rPr>
            <a:t>Indicadores cualitativos y cuantitativos </a:t>
          </a:r>
          <a:endParaRPr lang="en-US" dirty="0">
            <a:solidFill>
              <a:sysClr val="window" lastClr="FFFFFF"/>
            </a:solidFill>
            <a:latin typeface="Calibri"/>
            <a:ea typeface="+mn-ea"/>
            <a:cs typeface="+mn-cs"/>
          </a:endParaRPr>
        </a:p>
      </dgm:t>
    </dgm:pt>
    <dgm:pt modelId="{9FB1BA88-67BA-43FF-974C-0877B686E038}" type="parTrans" cxnId="{3B22761D-104F-4D20-B71D-744949AC1A7F}">
      <dgm:prSet/>
      <dgm:spPr>
        <a:xfrm rot="10800000">
          <a:off x="1342425" y="1961218"/>
          <a:ext cx="1192308" cy="353810"/>
        </a:xfrm>
        <a:prstGeom prst="lef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33D473D-FCF3-481E-9BAE-BD9D5D92F0B8}" type="sibTrans" cxnId="{3B22761D-104F-4D20-B71D-744949AC1A7F}">
      <dgm:prSet/>
      <dgm:spPr/>
      <dgm:t>
        <a:bodyPr/>
        <a:lstStyle/>
        <a:p>
          <a:endParaRPr lang="en-US"/>
        </a:p>
      </dgm:t>
    </dgm:pt>
    <dgm:pt modelId="{22066B05-7936-4AD2-AD19-79221A59097D}">
      <dgm:prSet phldrT="[Text]"/>
      <dgm:spPr>
        <a:xfrm>
          <a:off x="1267431" y="684060"/>
          <a:ext cx="869008" cy="695206"/>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dirty="0">
              <a:solidFill>
                <a:sysClr val="window" lastClr="FFFFFF"/>
              </a:solidFill>
              <a:latin typeface="Calibri"/>
              <a:ea typeface="+mn-ea"/>
              <a:cs typeface="+mn-cs"/>
            </a:rPr>
            <a:t>Seguimiento del cumplimiento de objetivos y compromisos</a:t>
          </a:r>
          <a:endParaRPr lang="en-US" dirty="0">
            <a:solidFill>
              <a:sysClr val="window" lastClr="FFFFFF"/>
            </a:solidFill>
            <a:latin typeface="Calibri"/>
            <a:ea typeface="+mn-ea"/>
            <a:cs typeface="+mn-cs"/>
          </a:endParaRPr>
        </a:p>
      </dgm:t>
    </dgm:pt>
    <dgm:pt modelId="{A8FDAD3A-506B-423F-B43E-052CAD55E363}" type="parTrans" cxnId="{AC57EECA-896B-43AA-916E-63AD7AA7FE93}">
      <dgm:prSet/>
      <dgm:spPr>
        <a:xfrm rot="12960000">
          <a:off x="1588080" y="1205169"/>
          <a:ext cx="1192308" cy="353810"/>
        </a:xfrm>
        <a:prstGeom prst="lef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C39FBF2E-0701-40C4-A52C-9D0D093033A9}" type="sibTrans" cxnId="{AC57EECA-896B-43AA-916E-63AD7AA7FE93}">
      <dgm:prSet/>
      <dgm:spPr/>
      <dgm:t>
        <a:bodyPr/>
        <a:lstStyle/>
        <a:p>
          <a:endParaRPr lang="en-US"/>
        </a:p>
      </dgm:t>
    </dgm:pt>
    <dgm:pt modelId="{01553A5B-5758-4E44-A17A-8E874D35545D}">
      <dgm:prSet phldrT="[Text]"/>
      <dgm:spPr>
        <a:xfrm>
          <a:off x="2208642" y="230"/>
          <a:ext cx="869008" cy="695206"/>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a:solidFill>
                <a:sysClr val="window" lastClr="FFFFFF"/>
              </a:solidFill>
              <a:latin typeface="Calibri"/>
              <a:ea typeface="+mn-ea"/>
              <a:cs typeface="+mn-cs"/>
            </a:rPr>
            <a:t>Cuestionarios o encuestas </a:t>
          </a:r>
          <a:endParaRPr lang="en-US" dirty="0">
            <a:solidFill>
              <a:sysClr val="window" lastClr="FFFFFF"/>
            </a:solidFill>
            <a:latin typeface="Calibri"/>
            <a:ea typeface="+mn-ea"/>
            <a:cs typeface="+mn-cs"/>
          </a:endParaRPr>
        </a:p>
      </dgm:t>
    </dgm:pt>
    <dgm:pt modelId="{A953E2BD-5A20-41DB-A71F-420412D95C05}" type="parTrans" cxnId="{B19A3819-BDD5-419F-AA2D-B7E8D0B08E28}">
      <dgm:prSet/>
      <dgm:spPr>
        <a:xfrm rot="15120000">
          <a:off x="2231214" y="737905"/>
          <a:ext cx="1192308" cy="353810"/>
        </a:xfrm>
        <a:prstGeom prst="lef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B3ABC105-4B89-427C-A226-E353EA22B275}" type="sibTrans" cxnId="{B19A3819-BDD5-419F-AA2D-B7E8D0B08E28}">
      <dgm:prSet/>
      <dgm:spPr/>
      <dgm:t>
        <a:bodyPr/>
        <a:lstStyle/>
        <a:p>
          <a:endParaRPr lang="en-US"/>
        </a:p>
      </dgm:t>
    </dgm:pt>
    <dgm:pt modelId="{20428226-921A-4238-97F4-87DB176DF4B8}">
      <dgm:prSet phldrT="[Text]"/>
      <dgm:spPr>
        <a:xfrm>
          <a:off x="3372043" y="230"/>
          <a:ext cx="869008" cy="695206"/>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dirty="0">
              <a:solidFill>
                <a:sysClr val="window" lastClr="FFFFFF"/>
              </a:solidFill>
              <a:latin typeface="Calibri"/>
              <a:ea typeface="+mn-ea"/>
              <a:cs typeface="+mn-cs"/>
            </a:rPr>
            <a:t>Entrevistas individuales y grupales </a:t>
          </a:r>
          <a:endParaRPr lang="en-US" dirty="0">
            <a:solidFill>
              <a:sysClr val="window" lastClr="FFFFFF"/>
            </a:solidFill>
            <a:latin typeface="Calibri"/>
            <a:ea typeface="+mn-ea"/>
            <a:cs typeface="+mn-cs"/>
          </a:endParaRPr>
        </a:p>
      </dgm:t>
    </dgm:pt>
    <dgm:pt modelId="{B719DF13-D5E6-494A-A3C4-8435A2E9DA56}" type="parTrans" cxnId="{BC546625-C721-4731-BD46-6AA93CBCEF38}">
      <dgm:prSet/>
      <dgm:spPr>
        <a:xfrm rot="17280000">
          <a:off x="3026171" y="737905"/>
          <a:ext cx="1192308" cy="353810"/>
        </a:xfrm>
        <a:prstGeom prst="lef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6910B73-7D74-4978-B378-CA45C71225F6}" type="sibTrans" cxnId="{BC546625-C721-4731-BD46-6AA93CBCEF38}">
      <dgm:prSet/>
      <dgm:spPr/>
      <dgm:t>
        <a:bodyPr/>
        <a:lstStyle/>
        <a:p>
          <a:endParaRPr lang="en-US"/>
        </a:p>
      </dgm:t>
    </dgm:pt>
    <dgm:pt modelId="{C5E5A7A1-22BA-460C-9297-04E48EC4C5B1}">
      <dgm:prSet phldrT="[Text]"/>
      <dgm:spPr>
        <a:xfrm>
          <a:off x="4672765" y="1790520"/>
          <a:ext cx="869008" cy="695206"/>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dirty="0">
              <a:solidFill>
                <a:sysClr val="window" lastClr="FFFFFF"/>
              </a:solidFill>
              <a:latin typeface="Calibri"/>
              <a:ea typeface="+mn-ea"/>
              <a:cs typeface="+mn-cs"/>
            </a:rPr>
            <a:t>Controles y</a:t>
          </a:r>
          <a:r>
            <a:rPr lang="es-ES">
              <a:solidFill>
                <a:sysClr val="window" lastClr="FFFFFF"/>
              </a:solidFill>
              <a:latin typeface="Calibri"/>
              <a:ea typeface="+mn-ea"/>
              <a:cs typeface="+mn-cs"/>
            </a:rPr>
            <a:t> Observaciones sistemáticas</a:t>
          </a:r>
          <a:r>
            <a:rPr lang="es-ES" dirty="0">
              <a:solidFill>
                <a:sysClr val="window" lastClr="FFFFFF"/>
              </a:solidFill>
              <a:latin typeface="Calibri"/>
              <a:ea typeface="+mn-ea"/>
              <a:cs typeface="+mn-cs"/>
            </a:rPr>
            <a:t>.</a:t>
          </a:r>
          <a:endParaRPr lang="en-US" dirty="0">
            <a:solidFill>
              <a:sysClr val="window" lastClr="FFFFFF"/>
            </a:solidFill>
            <a:latin typeface="Calibri"/>
            <a:ea typeface="+mn-ea"/>
            <a:cs typeface="+mn-cs"/>
          </a:endParaRPr>
        </a:p>
      </dgm:t>
    </dgm:pt>
    <dgm:pt modelId="{AE001CF0-0E59-413C-8EB5-7D093570FD33}" type="parTrans" cxnId="{6B80B44E-8B21-47A6-8A55-8A49449C4D61}">
      <dgm:prSet/>
      <dgm:spPr>
        <a:xfrm>
          <a:off x="3914961" y="1961218"/>
          <a:ext cx="1192308" cy="353810"/>
        </a:xfrm>
        <a:prstGeom prst="lef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4571E-C0D8-4BD6-A7DE-1C05A9C42F04}" type="sibTrans" cxnId="{6B80B44E-8B21-47A6-8A55-8A49449C4D61}">
      <dgm:prSet/>
      <dgm:spPr/>
      <dgm:t>
        <a:bodyPr/>
        <a:lstStyle/>
        <a:p>
          <a:endParaRPr lang="en-US"/>
        </a:p>
      </dgm:t>
    </dgm:pt>
    <dgm:pt modelId="{A0A221B2-454F-472F-BFAF-E7539598692E}">
      <dgm:prSet/>
      <dgm:spPr>
        <a:xfrm>
          <a:off x="4313254" y="684060"/>
          <a:ext cx="869008" cy="695206"/>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s-ES">
              <a:solidFill>
                <a:sysClr val="window" lastClr="FFFFFF"/>
              </a:solidFill>
              <a:latin typeface="Calibri"/>
              <a:ea typeface="+mn-ea"/>
              <a:cs typeface="+mn-cs"/>
            </a:rPr>
            <a:t>Análisis de datos objetivos  y otros </a:t>
          </a:r>
        </a:p>
      </dgm:t>
    </dgm:pt>
    <dgm:pt modelId="{868BED7A-E49A-48A4-882A-C2118FDCF4C5}" type="parTrans" cxnId="{B02571D6-CCC4-41FD-859B-98BCE63E0DC8}">
      <dgm:prSet/>
      <dgm:spPr>
        <a:xfrm rot="19440000">
          <a:off x="3669305" y="1205169"/>
          <a:ext cx="1192308" cy="353810"/>
        </a:xfrm>
        <a:prstGeom prst="lef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s-ES"/>
        </a:p>
      </dgm:t>
    </dgm:pt>
    <dgm:pt modelId="{E73B3132-D77A-4529-B052-11F107FF93FB}" type="sibTrans" cxnId="{B02571D6-CCC4-41FD-859B-98BCE63E0DC8}">
      <dgm:prSet/>
      <dgm:spPr/>
      <dgm:t>
        <a:bodyPr/>
        <a:lstStyle/>
        <a:p>
          <a:endParaRPr lang="es-ES"/>
        </a:p>
      </dgm:t>
    </dgm:pt>
    <dgm:pt modelId="{44B4F0FF-F1FC-43F4-8941-3198569C1C54}" type="pres">
      <dgm:prSet presAssocID="{B9C32B05-62EA-407A-B21C-2310C7945705}" presName="cycle" presStyleCnt="0">
        <dgm:presLayoutVars>
          <dgm:chMax val="1"/>
          <dgm:dir/>
          <dgm:animLvl val="ctr"/>
          <dgm:resizeHandles val="exact"/>
        </dgm:presLayoutVars>
      </dgm:prSet>
      <dgm:spPr/>
    </dgm:pt>
    <dgm:pt modelId="{68481BEC-770B-4849-A60F-46789AA2D16F}" type="pres">
      <dgm:prSet presAssocID="{8EA7219F-BDB2-48EB-9EEB-3133522D132E}" presName="centerShape" presStyleLbl="node0" presStyleIdx="0" presStyleCnt="1"/>
      <dgm:spPr>
        <a:prstGeom prst="ellipse">
          <a:avLst/>
        </a:prstGeom>
      </dgm:spPr>
    </dgm:pt>
    <dgm:pt modelId="{BFD06722-1D97-4323-B1C5-CB35683E2423}" type="pres">
      <dgm:prSet presAssocID="{9FB1BA88-67BA-43FF-974C-0877B686E038}" presName="parTrans" presStyleLbl="bgSibTrans2D1" presStyleIdx="0" presStyleCnt="6"/>
      <dgm:spPr>
        <a:prstGeom prst="leftArrow">
          <a:avLst>
            <a:gd name="adj1" fmla="val 60000"/>
            <a:gd name="adj2" fmla="val 50000"/>
          </a:avLst>
        </a:prstGeom>
      </dgm:spPr>
    </dgm:pt>
    <dgm:pt modelId="{C16B9463-FE2B-4688-9A5A-516F3FAC63F7}" type="pres">
      <dgm:prSet presAssocID="{F25EA818-E4C8-4E9C-8509-8C9CFC1F8413}" presName="node" presStyleLbl="node1" presStyleIdx="0" presStyleCnt="6">
        <dgm:presLayoutVars>
          <dgm:bulletEnabled val="1"/>
        </dgm:presLayoutVars>
      </dgm:prSet>
      <dgm:spPr>
        <a:prstGeom prst="roundRect">
          <a:avLst>
            <a:gd name="adj" fmla="val 10000"/>
          </a:avLst>
        </a:prstGeom>
      </dgm:spPr>
    </dgm:pt>
    <dgm:pt modelId="{70238519-B417-4790-9F08-912AA10B3CB9}" type="pres">
      <dgm:prSet presAssocID="{A8FDAD3A-506B-423F-B43E-052CAD55E363}" presName="parTrans" presStyleLbl="bgSibTrans2D1" presStyleIdx="1" presStyleCnt="6"/>
      <dgm:spPr>
        <a:prstGeom prst="leftArrow">
          <a:avLst>
            <a:gd name="adj1" fmla="val 60000"/>
            <a:gd name="adj2" fmla="val 50000"/>
          </a:avLst>
        </a:prstGeom>
      </dgm:spPr>
    </dgm:pt>
    <dgm:pt modelId="{0FCDCBE9-0F2A-465F-A2F8-D8CC3A4A4826}" type="pres">
      <dgm:prSet presAssocID="{22066B05-7936-4AD2-AD19-79221A59097D}" presName="node" presStyleLbl="node1" presStyleIdx="1" presStyleCnt="6">
        <dgm:presLayoutVars>
          <dgm:bulletEnabled val="1"/>
        </dgm:presLayoutVars>
      </dgm:prSet>
      <dgm:spPr>
        <a:prstGeom prst="roundRect">
          <a:avLst>
            <a:gd name="adj" fmla="val 10000"/>
          </a:avLst>
        </a:prstGeom>
      </dgm:spPr>
    </dgm:pt>
    <dgm:pt modelId="{CFD5D2F6-416D-45B5-9ABB-F4293970FF42}" type="pres">
      <dgm:prSet presAssocID="{A953E2BD-5A20-41DB-A71F-420412D95C05}" presName="parTrans" presStyleLbl="bgSibTrans2D1" presStyleIdx="2" presStyleCnt="6"/>
      <dgm:spPr>
        <a:prstGeom prst="leftArrow">
          <a:avLst>
            <a:gd name="adj1" fmla="val 60000"/>
            <a:gd name="adj2" fmla="val 50000"/>
          </a:avLst>
        </a:prstGeom>
      </dgm:spPr>
    </dgm:pt>
    <dgm:pt modelId="{065BB2D8-A1DD-4C1B-B13F-D9F4874EE717}" type="pres">
      <dgm:prSet presAssocID="{01553A5B-5758-4E44-A17A-8E874D35545D}" presName="node" presStyleLbl="node1" presStyleIdx="2" presStyleCnt="6">
        <dgm:presLayoutVars>
          <dgm:bulletEnabled val="1"/>
        </dgm:presLayoutVars>
      </dgm:prSet>
      <dgm:spPr>
        <a:prstGeom prst="roundRect">
          <a:avLst>
            <a:gd name="adj" fmla="val 10000"/>
          </a:avLst>
        </a:prstGeom>
      </dgm:spPr>
    </dgm:pt>
    <dgm:pt modelId="{75468D84-5EED-4D3C-808A-60063859D1B3}" type="pres">
      <dgm:prSet presAssocID="{B719DF13-D5E6-494A-A3C4-8435A2E9DA56}" presName="parTrans" presStyleLbl="bgSibTrans2D1" presStyleIdx="3" presStyleCnt="6"/>
      <dgm:spPr>
        <a:prstGeom prst="leftArrow">
          <a:avLst>
            <a:gd name="adj1" fmla="val 60000"/>
            <a:gd name="adj2" fmla="val 50000"/>
          </a:avLst>
        </a:prstGeom>
      </dgm:spPr>
    </dgm:pt>
    <dgm:pt modelId="{4AE746EE-6656-461B-893B-49C37E936CB0}" type="pres">
      <dgm:prSet presAssocID="{20428226-921A-4238-97F4-87DB176DF4B8}" presName="node" presStyleLbl="node1" presStyleIdx="3" presStyleCnt="6">
        <dgm:presLayoutVars>
          <dgm:bulletEnabled val="1"/>
        </dgm:presLayoutVars>
      </dgm:prSet>
      <dgm:spPr>
        <a:prstGeom prst="roundRect">
          <a:avLst>
            <a:gd name="adj" fmla="val 10000"/>
          </a:avLst>
        </a:prstGeom>
      </dgm:spPr>
    </dgm:pt>
    <dgm:pt modelId="{F144BFA6-DE9F-42B6-BCD5-45201854EB4B}" type="pres">
      <dgm:prSet presAssocID="{868BED7A-E49A-48A4-882A-C2118FDCF4C5}" presName="parTrans" presStyleLbl="bgSibTrans2D1" presStyleIdx="4" presStyleCnt="6"/>
      <dgm:spPr>
        <a:prstGeom prst="leftArrow">
          <a:avLst>
            <a:gd name="adj1" fmla="val 60000"/>
            <a:gd name="adj2" fmla="val 50000"/>
          </a:avLst>
        </a:prstGeom>
      </dgm:spPr>
    </dgm:pt>
    <dgm:pt modelId="{33FFC2CA-A9D1-4D5D-85A3-0A2A1ABFBE9F}" type="pres">
      <dgm:prSet presAssocID="{A0A221B2-454F-472F-BFAF-E7539598692E}" presName="node" presStyleLbl="node1" presStyleIdx="4" presStyleCnt="6">
        <dgm:presLayoutVars>
          <dgm:bulletEnabled val="1"/>
        </dgm:presLayoutVars>
      </dgm:prSet>
      <dgm:spPr>
        <a:prstGeom prst="roundRect">
          <a:avLst>
            <a:gd name="adj" fmla="val 10000"/>
          </a:avLst>
        </a:prstGeom>
      </dgm:spPr>
    </dgm:pt>
    <dgm:pt modelId="{246650F8-A893-44D2-B20F-080539F25E83}" type="pres">
      <dgm:prSet presAssocID="{AE001CF0-0E59-413C-8EB5-7D093570FD33}" presName="parTrans" presStyleLbl="bgSibTrans2D1" presStyleIdx="5" presStyleCnt="6"/>
      <dgm:spPr>
        <a:prstGeom prst="leftArrow">
          <a:avLst>
            <a:gd name="adj1" fmla="val 60000"/>
            <a:gd name="adj2" fmla="val 50000"/>
          </a:avLst>
        </a:prstGeom>
      </dgm:spPr>
    </dgm:pt>
    <dgm:pt modelId="{7D8394C4-47D4-4954-838D-3DC13A96033C}" type="pres">
      <dgm:prSet presAssocID="{C5E5A7A1-22BA-460C-9297-04E48EC4C5B1}" presName="node" presStyleLbl="node1" presStyleIdx="5" presStyleCnt="6">
        <dgm:presLayoutVars>
          <dgm:bulletEnabled val="1"/>
        </dgm:presLayoutVars>
      </dgm:prSet>
      <dgm:spPr>
        <a:prstGeom prst="roundRect">
          <a:avLst>
            <a:gd name="adj" fmla="val 10000"/>
          </a:avLst>
        </a:prstGeom>
      </dgm:spPr>
    </dgm:pt>
  </dgm:ptLst>
  <dgm:cxnLst>
    <dgm:cxn modelId="{31441613-7FF4-4BEF-989F-DAB408149250}" type="presOf" srcId="{A8FDAD3A-506B-423F-B43E-052CAD55E363}" destId="{70238519-B417-4790-9F08-912AA10B3CB9}" srcOrd="0" destOrd="0" presId="urn:microsoft.com/office/officeart/2005/8/layout/radial4"/>
    <dgm:cxn modelId="{6B425A15-FA0E-468F-AC9C-A806379E5878}" type="presOf" srcId="{B719DF13-D5E6-494A-A3C4-8435A2E9DA56}" destId="{75468D84-5EED-4D3C-808A-60063859D1B3}" srcOrd="0" destOrd="0" presId="urn:microsoft.com/office/officeart/2005/8/layout/radial4"/>
    <dgm:cxn modelId="{B19A3819-BDD5-419F-AA2D-B7E8D0B08E28}" srcId="{8EA7219F-BDB2-48EB-9EEB-3133522D132E}" destId="{01553A5B-5758-4E44-A17A-8E874D35545D}" srcOrd="2" destOrd="0" parTransId="{A953E2BD-5A20-41DB-A71F-420412D95C05}" sibTransId="{B3ABC105-4B89-427C-A226-E353EA22B275}"/>
    <dgm:cxn modelId="{3B22761D-104F-4D20-B71D-744949AC1A7F}" srcId="{8EA7219F-BDB2-48EB-9EEB-3133522D132E}" destId="{F25EA818-E4C8-4E9C-8509-8C9CFC1F8413}" srcOrd="0" destOrd="0" parTransId="{9FB1BA88-67BA-43FF-974C-0877B686E038}" sibTransId="{D33D473D-FCF3-481E-9BAE-BD9D5D92F0B8}"/>
    <dgm:cxn modelId="{6CE11A1E-B496-4D67-A02E-37F4C3B27936}" type="presOf" srcId="{9FB1BA88-67BA-43FF-974C-0877B686E038}" destId="{BFD06722-1D97-4323-B1C5-CB35683E2423}" srcOrd="0" destOrd="0" presId="urn:microsoft.com/office/officeart/2005/8/layout/radial4"/>
    <dgm:cxn modelId="{BC546625-C721-4731-BD46-6AA93CBCEF38}" srcId="{8EA7219F-BDB2-48EB-9EEB-3133522D132E}" destId="{20428226-921A-4238-97F4-87DB176DF4B8}" srcOrd="3" destOrd="0" parTransId="{B719DF13-D5E6-494A-A3C4-8435A2E9DA56}" sibTransId="{36910B73-7D74-4978-B378-CA45C71225F6}"/>
    <dgm:cxn modelId="{F8C8986E-5615-4E27-AFF3-15BA5EBFAF8F}" type="presOf" srcId="{868BED7A-E49A-48A4-882A-C2118FDCF4C5}" destId="{F144BFA6-DE9F-42B6-BCD5-45201854EB4B}" srcOrd="0" destOrd="0" presId="urn:microsoft.com/office/officeart/2005/8/layout/radial4"/>
    <dgm:cxn modelId="{6B80B44E-8B21-47A6-8A55-8A49449C4D61}" srcId="{8EA7219F-BDB2-48EB-9EEB-3133522D132E}" destId="{C5E5A7A1-22BA-460C-9297-04E48EC4C5B1}" srcOrd="5" destOrd="0" parTransId="{AE001CF0-0E59-413C-8EB5-7D093570FD33}" sibTransId="{F734571E-C0D8-4BD6-A7DE-1C05A9C42F04}"/>
    <dgm:cxn modelId="{DC1BD973-5676-49C5-8CE0-7C3E91760DDE}" type="presOf" srcId="{22066B05-7936-4AD2-AD19-79221A59097D}" destId="{0FCDCBE9-0F2A-465F-A2F8-D8CC3A4A4826}" srcOrd="0" destOrd="0" presId="urn:microsoft.com/office/officeart/2005/8/layout/radial4"/>
    <dgm:cxn modelId="{C4286396-2D65-45F4-ADFA-E0CFF8731AD5}" type="presOf" srcId="{C5E5A7A1-22BA-460C-9297-04E48EC4C5B1}" destId="{7D8394C4-47D4-4954-838D-3DC13A96033C}" srcOrd="0" destOrd="0" presId="urn:microsoft.com/office/officeart/2005/8/layout/radial4"/>
    <dgm:cxn modelId="{48F9969C-00E2-42A3-8A8E-5E580082AC6F}" type="presOf" srcId="{20428226-921A-4238-97F4-87DB176DF4B8}" destId="{4AE746EE-6656-461B-893B-49C37E936CB0}" srcOrd="0" destOrd="0" presId="urn:microsoft.com/office/officeart/2005/8/layout/radial4"/>
    <dgm:cxn modelId="{AF43F59F-B43B-43EC-9224-3C85BF8DBD99}" type="presOf" srcId="{8EA7219F-BDB2-48EB-9EEB-3133522D132E}" destId="{68481BEC-770B-4849-A60F-46789AA2D16F}" srcOrd="0" destOrd="0" presId="urn:microsoft.com/office/officeart/2005/8/layout/radial4"/>
    <dgm:cxn modelId="{98C3E0A3-C255-40E6-932F-6CE0E89D284C}" type="presOf" srcId="{B9C32B05-62EA-407A-B21C-2310C7945705}" destId="{44B4F0FF-F1FC-43F4-8941-3198569C1C54}" srcOrd="0" destOrd="0" presId="urn:microsoft.com/office/officeart/2005/8/layout/radial4"/>
    <dgm:cxn modelId="{EA15D2AD-1DC2-4521-AF82-47AC6B727ED2}" type="presOf" srcId="{A0A221B2-454F-472F-BFAF-E7539598692E}" destId="{33FFC2CA-A9D1-4D5D-85A3-0A2A1ABFBE9F}" srcOrd="0" destOrd="0" presId="urn:microsoft.com/office/officeart/2005/8/layout/radial4"/>
    <dgm:cxn modelId="{C6F970C2-EA07-4478-8336-6B928F8900CA}" type="presOf" srcId="{AE001CF0-0E59-413C-8EB5-7D093570FD33}" destId="{246650F8-A893-44D2-B20F-080539F25E83}" srcOrd="0" destOrd="0" presId="urn:microsoft.com/office/officeart/2005/8/layout/radial4"/>
    <dgm:cxn modelId="{AC57EECA-896B-43AA-916E-63AD7AA7FE93}" srcId="{8EA7219F-BDB2-48EB-9EEB-3133522D132E}" destId="{22066B05-7936-4AD2-AD19-79221A59097D}" srcOrd="1" destOrd="0" parTransId="{A8FDAD3A-506B-423F-B43E-052CAD55E363}" sibTransId="{C39FBF2E-0701-40C4-A52C-9D0D093033A9}"/>
    <dgm:cxn modelId="{B02571D6-CCC4-41FD-859B-98BCE63E0DC8}" srcId="{8EA7219F-BDB2-48EB-9EEB-3133522D132E}" destId="{A0A221B2-454F-472F-BFAF-E7539598692E}" srcOrd="4" destOrd="0" parTransId="{868BED7A-E49A-48A4-882A-C2118FDCF4C5}" sibTransId="{E73B3132-D77A-4529-B052-11F107FF93FB}"/>
    <dgm:cxn modelId="{87698EE2-F4DB-41A9-A097-0B48DD6FD3AF}" type="presOf" srcId="{A953E2BD-5A20-41DB-A71F-420412D95C05}" destId="{CFD5D2F6-416D-45B5-9ABB-F4293970FF42}" srcOrd="0" destOrd="0" presId="urn:microsoft.com/office/officeart/2005/8/layout/radial4"/>
    <dgm:cxn modelId="{58AD7EEF-D408-406B-87EE-4691D4C30668}" srcId="{B9C32B05-62EA-407A-B21C-2310C7945705}" destId="{8EA7219F-BDB2-48EB-9EEB-3133522D132E}" srcOrd="0" destOrd="0" parTransId="{3EE8403A-CB7C-4815-85BD-AEBCAEB71B37}" sibTransId="{C94B7947-85DC-4B21-BB99-DF8438356F98}"/>
    <dgm:cxn modelId="{E2C539F7-45EC-4182-B536-4F7A1CDDF40F}" type="presOf" srcId="{01553A5B-5758-4E44-A17A-8E874D35545D}" destId="{065BB2D8-A1DD-4C1B-B13F-D9F4874EE717}" srcOrd="0" destOrd="0" presId="urn:microsoft.com/office/officeart/2005/8/layout/radial4"/>
    <dgm:cxn modelId="{D9DC54F9-6CEC-4910-8019-1B0C001F2C16}" type="presOf" srcId="{F25EA818-E4C8-4E9C-8509-8C9CFC1F8413}" destId="{C16B9463-FE2B-4688-9A5A-516F3FAC63F7}" srcOrd="0" destOrd="0" presId="urn:microsoft.com/office/officeart/2005/8/layout/radial4"/>
    <dgm:cxn modelId="{D037CDEC-A26D-46CB-B9C2-51CB6907FDA4}" type="presParOf" srcId="{44B4F0FF-F1FC-43F4-8941-3198569C1C54}" destId="{68481BEC-770B-4849-A60F-46789AA2D16F}" srcOrd="0" destOrd="0" presId="urn:microsoft.com/office/officeart/2005/8/layout/radial4"/>
    <dgm:cxn modelId="{04B77290-83D6-4EAC-ACF6-E939DCA86BB9}" type="presParOf" srcId="{44B4F0FF-F1FC-43F4-8941-3198569C1C54}" destId="{BFD06722-1D97-4323-B1C5-CB35683E2423}" srcOrd="1" destOrd="0" presId="urn:microsoft.com/office/officeart/2005/8/layout/radial4"/>
    <dgm:cxn modelId="{24CA2F2D-4D0D-4540-9577-495C98150AC1}" type="presParOf" srcId="{44B4F0FF-F1FC-43F4-8941-3198569C1C54}" destId="{C16B9463-FE2B-4688-9A5A-516F3FAC63F7}" srcOrd="2" destOrd="0" presId="urn:microsoft.com/office/officeart/2005/8/layout/radial4"/>
    <dgm:cxn modelId="{443375F8-DF4D-4DFC-AA9B-6C374236A688}" type="presParOf" srcId="{44B4F0FF-F1FC-43F4-8941-3198569C1C54}" destId="{70238519-B417-4790-9F08-912AA10B3CB9}" srcOrd="3" destOrd="0" presId="urn:microsoft.com/office/officeart/2005/8/layout/radial4"/>
    <dgm:cxn modelId="{0870D8E8-AA10-4361-AE4B-23DCCB2586E6}" type="presParOf" srcId="{44B4F0FF-F1FC-43F4-8941-3198569C1C54}" destId="{0FCDCBE9-0F2A-465F-A2F8-D8CC3A4A4826}" srcOrd="4" destOrd="0" presId="urn:microsoft.com/office/officeart/2005/8/layout/radial4"/>
    <dgm:cxn modelId="{FCB808EA-37B5-48B1-B511-C803E49B035A}" type="presParOf" srcId="{44B4F0FF-F1FC-43F4-8941-3198569C1C54}" destId="{CFD5D2F6-416D-45B5-9ABB-F4293970FF42}" srcOrd="5" destOrd="0" presId="urn:microsoft.com/office/officeart/2005/8/layout/radial4"/>
    <dgm:cxn modelId="{551577D9-9022-46C5-BA5C-CC80FDA6F540}" type="presParOf" srcId="{44B4F0FF-F1FC-43F4-8941-3198569C1C54}" destId="{065BB2D8-A1DD-4C1B-B13F-D9F4874EE717}" srcOrd="6" destOrd="0" presId="urn:microsoft.com/office/officeart/2005/8/layout/radial4"/>
    <dgm:cxn modelId="{74F373E7-CEE2-4EB7-9898-39FC96F8C9A5}" type="presParOf" srcId="{44B4F0FF-F1FC-43F4-8941-3198569C1C54}" destId="{75468D84-5EED-4D3C-808A-60063859D1B3}" srcOrd="7" destOrd="0" presId="urn:microsoft.com/office/officeart/2005/8/layout/radial4"/>
    <dgm:cxn modelId="{5568186A-F54A-4407-9F86-7B99C6F31981}" type="presParOf" srcId="{44B4F0FF-F1FC-43F4-8941-3198569C1C54}" destId="{4AE746EE-6656-461B-893B-49C37E936CB0}" srcOrd="8" destOrd="0" presId="urn:microsoft.com/office/officeart/2005/8/layout/radial4"/>
    <dgm:cxn modelId="{7ABCC6E1-3EE4-4450-A7C0-B8D0BD199D1B}" type="presParOf" srcId="{44B4F0FF-F1FC-43F4-8941-3198569C1C54}" destId="{F144BFA6-DE9F-42B6-BCD5-45201854EB4B}" srcOrd="9" destOrd="0" presId="urn:microsoft.com/office/officeart/2005/8/layout/radial4"/>
    <dgm:cxn modelId="{101AE489-C44B-41DE-9A0C-B01F10FA7265}" type="presParOf" srcId="{44B4F0FF-F1FC-43F4-8941-3198569C1C54}" destId="{33FFC2CA-A9D1-4D5D-85A3-0A2A1ABFBE9F}" srcOrd="10" destOrd="0" presId="urn:microsoft.com/office/officeart/2005/8/layout/radial4"/>
    <dgm:cxn modelId="{559F0FE1-0161-4996-9FEE-32FA166B1B9D}" type="presParOf" srcId="{44B4F0FF-F1FC-43F4-8941-3198569C1C54}" destId="{246650F8-A893-44D2-B20F-080539F25E83}" srcOrd="11" destOrd="0" presId="urn:microsoft.com/office/officeart/2005/8/layout/radial4"/>
    <dgm:cxn modelId="{B37288B5-B17A-44D1-BA94-9D45D18A22F2}" type="presParOf" srcId="{44B4F0FF-F1FC-43F4-8941-3198569C1C54}" destId="{7D8394C4-47D4-4954-838D-3DC13A96033C}" srcOrd="12" destOrd="0" presId="urn:microsoft.com/office/officeart/2005/8/layout/radial4"/>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E1A76C7F-CA32-486A-9F18-FFDE4F6D79FA}" type="doc">
      <dgm:prSet loTypeId="urn:microsoft.com/office/officeart/2005/8/layout/equation1" loCatId="process" qsTypeId="urn:microsoft.com/office/officeart/2005/8/quickstyle/simple1" qsCatId="simple" csTypeId="urn:microsoft.com/office/officeart/2005/8/colors/accent1_2" csCatId="accent1" phldr="1"/>
      <dgm:spPr/>
    </dgm:pt>
    <dgm:pt modelId="{F0B5574E-1396-4AA9-82C1-53EB6102F92E}">
      <dgm:prSet phldrT="[Texto]"/>
      <dgm:spPr>
        <a:xfrm>
          <a:off x="3240" y="98546"/>
          <a:ext cx="900187" cy="900187"/>
        </a:xfrm>
        <a:prstGeom prst="ellipse">
          <a:avLst/>
        </a:prstGeom>
        <a:solidFill>
          <a:srgbClr val="C00000"/>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b="1" dirty="0">
              <a:solidFill>
                <a:sysClr val="window" lastClr="FFFFFF"/>
              </a:solidFill>
              <a:latin typeface="Calibri"/>
              <a:ea typeface="+mn-ea"/>
              <a:cs typeface="+mn-cs"/>
            </a:rPr>
            <a:t>ANALISIS PERMANENTE</a:t>
          </a:r>
        </a:p>
      </dgm:t>
    </dgm:pt>
    <dgm:pt modelId="{96895699-5FD3-4ACA-9424-2E99C81DEE9B}" type="parTrans" cxnId="{C75EFD9A-5068-4F5E-B0F7-D0CC3AA7808F}">
      <dgm:prSet/>
      <dgm:spPr/>
      <dgm:t>
        <a:bodyPr/>
        <a:lstStyle/>
        <a:p>
          <a:endParaRPr lang="es-ES"/>
        </a:p>
      </dgm:t>
    </dgm:pt>
    <dgm:pt modelId="{FCCA27A5-425A-4A73-B6A4-1BDAE3557575}" type="sibTrans" cxnId="{C75EFD9A-5068-4F5E-B0F7-D0CC3AA7808F}">
      <dgm:prSet/>
      <dgm:spPr>
        <a:xfrm>
          <a:off x="976523" y="287585"/>
          <a:ext cx="522108" cy="522108"/>
        </a:xfrm>
        <a:prstGeom prst="mathPlus">
          <a:avLst/>
        </a:prstGeom>
        <a:solidFill>
          <a:sysClr val="window" lastClr="FFFFFF"/>
        </a:solidFill>
        <a:ln>
          <a:noFill/>
        </a:ln>
        <a:effectLst/>
      </dgm:spPr>
      <dgm:t>
        <a:bodyPr/>
        <a:lstStyle/>
        <a:p>
          <a:endParaRPr lang="es-ES">
            <a:solidFill>
              <a:sysClr val="window" lastClr="FFFFFF"/>
            </a:solidFill>
            <a:latin typeface="Calibri"/>
            <a:ea typeface="+mn-ea"/>
            <a:cs typeface="+mn-cs"/>
          </a:endParaRPr>
        </a:p>
      </dgm:t>
    </dgm:pt>
    <dgm:pt modelId="{E494D9F0-046F-4319-BF94-3A7E148B9D66}">
      <dgm:prSet/>
      <dgm:spPr>
        <a:xfrm>
          <a:off x="3140214" y="98546"/>
          <a:ext cx="900187" cy="9001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b="1" dirty="0">
              <a:solidFill>
                <a:sysClr val="window" lastClr="FFFFFF"/>
              </a:solidFill>
              <a:latin typeface="Calibri"/>
              <a:ea typeface="+mn-ea"/>
              <a:cs typeface="+mn-cs"/>
            </a:rPr>
            <a:t>BALANCE ANUAL</a:t>
          </a:r>
        </a:p>
      </dgm:t>
    </dgm:pt>
    <dgm:pt modelId="{470B77E7-9EC5-40EE-BC55-BA653C03D176}" type="parTrans" cxnId="{64ADCBCE-11ED-4AFF-8F3F-CA81DF000CFD}">
      <dgm:prSet/>
      <dgm:spPr/>
      <dgm:t>
        <a:bodyPr/>
        <a:lstStyle/>
        <a:p>
          <a:endParaRPr lang="es-ES"/>
        </a:p>
      </dgm:t>
    </dgm:pt>
    <dgm:pt modelId="{AC322890-94C3-47DC-A956-B060E25FB411}" type="sibTrans" cxnId="{64ADCBCE-11ED-4AFF-8F3F-CA81DF000CFD}">
      <dgm:prSet/>
      <dgm:spPr>
        <a:xfrm>
          <a:off x="4113497" y="287585"/>
          <a:ext cx="522108" cy="522108"/>
        </a:xfrm>
        <a:prstGeom prst="mathEqual">
          <a:avLst/>
        </a:prstGeom>
        <a:solidFill>
          <a:sysClr val="window" lastClr="FFFFFF"/>
        </a:solidFill>
        <a:ln>
          <a:noFill/>
        </a:ln>
        <a:effectLst/>
      </dgm:spPr>
      <dgm:t>
        <a:bodyPr/>
        <a:lstStyle/>
        <a:p>
          <a:endParaRPr lang="es-ES">
            <a:solidFill>
              <a:sysClr val="window" lastClr="FFFFFF"/>
            </a:solidFill>
            <a:latin typeface="Calibri"/>
            <a:ea typeface="+mn-ea"/>
            <a:cs typeface="+mn-cs"/>
          </a:endParaRPr>
        </a:p>
      </dgm:t>
    </dgm:pt>
    <dgm:pt modelId="{56097E26-33F4-47FE-8109-45DB7138881E}">
      <dgm:prSet custT="1"/>
      <dgm:spPr>
        <a:xfrm>
          <a:off x="4708702" y="98546"/>
          <a:ext cx="900187" cy="900187"/>
        </a:xfrm>
        <a:prstGeom prst="ellipse">
          <a:avLst/>
        </a:prstGeom>
        <a:solidFill>
          <a:srgbClr val="4BACC6">
            <a:lumMod val="5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900" b="1" dirty="0">
              <a:solidFill>
                <a:sysClr val="window" lastClr="FFFFFF"/>
              </a:solidFill>
              <a:latin typeface="Calibri"/>
              <a:ea typeface="+mn-ea"/>
              <a:cs typeface="+mn-cs"/>
            </a:rPr>
            <a:t>ACCIONES DE MEJORA</a:t>
          </a:r>
        </a:p>
      </dgm:t>
    </dgm:pt>
    <dgm:pt modelId="{745BAA80-7BEB-45E1-9685-5888533BB294}" type="parTrans" cxnId="{1CCDDD31-AFB8-4257-B498-74D69368A4F9}">
      <dgm:prSet/>
      <dgm:spPr/>
      <dgm:t>
        <a:bodyPr/>
        <a:lstStyle/>
        <a:p>
          <a:endParaRPr lang="es-ES"/>
        </a:p>
      </dgm:t>
    </dgm:pt>
    <dgm:pt modelId="{E847EBDC-A49E-4BD2-83A6-90364A2E566F}" type="sibTrans" cxnId="{1CCDDD31-AFB8-4257-B498-74D69368A4F9}">
      <dgm:prSet/>
      <dgm:spPr/>
      <dgm:t>
        <a:bodyPr/>
        <a:lstStyle/>
        <a:p>
          <a:endParaRPr lang="es-ES"/>
        </a:p>
      </dgm:t>
    </dgm:pt>
    <dgm:pt modelId="{8A2130B5-808B-4EF4-9A90-498371DDD212}">
      <dgm:prSet/>
      <dgm:spPr>
        <a:xfrm>
          <a:off x="1571727" y="98546"/>
          <a:ext cx="900187" cy="900187"/>
        </a:xfrm>
        <a:prstGeom prst="ellipse">
          <a:avLst/>
        </a:prstGeom>
        <a:solidFill>
          <a:srgbClr val="9BBB59">
            <a:lumMod val="75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b="1" dirty="0">
              <a:solidFill>
                <a:sysClr val="window" lastClr="FFFFFF"/>
              </a:solidFill>
              <a:latin typeface="Calibri"/>
              <a:ea typeface="+mn-ea"/>
              <a:cs typeface="+mn-cs"/>
            </a:rPr>
            <a:t>INFORME ANUAL DE SEGUIMIENTO</a:t>
          </a:r>
          <a:endParaRPr lang="es-ES">
            <a:solidFill>
              <a:sysClr val="window" lastClr="FFFFFF"/>
            </a:solidFill>
            <a:latin typeface="Calibri"/>
            <a:ea typeface="+mn-ea"/>
            <a:cs typeface="+mn-cs"/>
          </a:endParaRPr>
        </a:p>
      </dgm:t>
    </dgm:pt>
    <dgm:pt modelId="{1FAB6D00-3397-4650-A045-DB1CF69ED418}" type="parTrans" cxnId="{92FFEE75-E3F4-4A02-82B1-9A2E885ADA1A}">
      <dgm:prSet/>
      <dgm:spPr/>
      <dgm:t>
        <a:bodyPr/>
        <a:lstStyle/>
        <a:p>
          <a:endParaRPr lang="es-ES"/>
        </a:p>
      </dgm:t>
    </dgm:pt>
    <dgm:pt modelId="{38142026-E89D-48BF-B8E9-82DE67D91CF5}" type="sibTrans" cxnId="{92FFEE75-E3F4-4A02-82B1-9A2E885ADA1A}">
      <dgm:prSet/>
      <dgm:spPr>
        <a:xfrm>
          <a:off x="2545010" y="287585"/>
          <a:ext cx="522108" cy="522108"/>
        </a:xfrm>
        <a:prstGeom prst="mathPlus">
          <a:avLst/>
        </a:prstGeom>
        <a:solidFill>
          <a:sysClr val="window" lastClr="FFFFFF"/>
        </a:solidFill>
        <a:ln>
          <a:noFill/>
        </a:ln>
        <a:effectLst/>
      </dgm:spPr>
      <dgm:t>
        <a:bodyPr/>
        <a:lstStyle/>
        <a:p>
          <a:endParaRPr lang="es-ES">
            <a:solidFill>
              <a:sysClr val="window" lastClr="FFFFFF"/>
            </a:solidFill>
            <a:latin typeface="Calibri"/>
            <a:ea typeface="+mn-ea"/>
            <a:cs typeface="+mn-cs"/>
          </a:endParaRPr>
        </a:p>
      </dgm:t>
    </dgm:pt>
    <dgm:pt modelId="{C48F9A7F-F50B-4181-91B1-51665FE10938}" type="pres">
      <dgm:prSet presAssocID="{E1A76C7F-CA32-486A-9F18-FFDE4F6D79FA}" presName="linearFlow" presStyleCnt="0">
        <dgm:presLayoutVars>
          <dgm:dir/>
          <dgm:resizeHandles val="exact"/>
        </dgm:presLayoutVars>
      </dgm:prSet>
      <dgm:spPr/>
    </dgm:pt>
    <dgm:pt modelId="{5092041A-A5A9-43FF-BEA9-B4C7E3C0F832}" type="pres">
      <dgm:prSet presAssocID="{F0B5574E-1396-4AA9-82C1-53EB6102F92E}" presName="node" presStyleLbl="node1" presStyleIdx="0" presStyleCnt="4">
        <dgm:presLayoutVars>
          <dgm:bulletEnabled val="1"/>
        </dgm:presLayoutVars>
      </dgm:prSet>
      <dgm:spPr>
        <a:prstGeom prst="ellipse">
          <a:avLst/>
        </a:prstGeom>
      </dgm:spPr>
    </dgm:pt>
    <dgm:pt modelId="{53073057-CA8A-4F98-A239-2499A94292FC}" type="pres">
      <dgm:prSet presAssocID="{FCCA27A5-425A-4A73-B6A4-1BDAE3557575}" presName="spacerL" presStyleCnt="0"/>
      <dgm:spPr/>
    </dgm:pt>
    <dgm:pt modelId="{ED38D14C-C27E-459A-98D0-74D5DB1F8B3B}" type="pres">
      <dgm:prSet presAssocID="{FCCA27A5-425A-4A73-B6A4-1BDAE3557575}" presName="sibTrans" presStyleLbl="sibTrans2D1" presStyleIdx="0" presStyleCnt="3"/>
      <dgm:spPr>
        <a:prstGeom prst="mathPlus">
          <a:avLst/>
        </a:prstGeom>
      </dgm:spPr>
    </dgm:pt>
    <dgm:pt modelId="{7912F694-593A-4637-BA30-31EEB6A953D1}" type="pres">
      <dgm:prSet presAssocID="{FCCA27A5-425A-4A73-B6A4-1BDAE3557575}" presName="spacerR" presStyleCnt="0"/>
      <dgm:spPr/>
    </dgm:pt>
    <dgm:pt modelId="{98926855-8ED2-4447-8571-AA244F39CA18}" type="pres">
      <dgm:prSet presAssocID="{8A2130B5-808B-4EF4-9A90-498371DDD212}" presName="node" presStyleLbl="node1" presStyleIdx="1" presStyleCnt="4">
        <dgm:presLayoutVars>
          <dgm:bulletEnabled val="1"/>
        </dgm:presLayoutVars>
      </dgm:prSet>
      <dgm:spPr>
        <a:prstGeom prst="ellipse">
          <a:avLst/>
        </a:prstGeom>
      </dgm:spPr>
    </dgm:pt>
    <dgm:pt modelId="{FD998D86-668B-4AD1-87C0-F8234BCD6014}" type="pres">
      <dgm:prSet presAssocID="{38142026-E89D-48BF-B8E9-82DE67D91CF5}" presName="spacerL" presStyleCnt="0"/>
      <dgm:spPr/>
    </dgm:pt>
    <dgm:pt modelId="{C716A5CE-4377-4EB6-A96E-94F1F7DA65E4}" type="pres">
      <dgm:prSet presAssocID="{38142026-E89D-48BF-B8E9-82DE67D91CF5}" presName="sibTrans" presStyleLbl="sibTrans2D1" presStyleIdx="1" presStyleCnt="3"/>
      <dgm:spPr>
        <a:prstGeom prst="mathPlus">
          <a:avLst/>
        </a:prstGeom>
      </dgm:spPr>
    </dgm:pt>
    <dgm:pt modelId="{CAAD22DB-8008-4BC4-B2FE-D3298D64A35F}" type="pres">
      <dgm:prSet presAssocID="{38142026-E89D-48BF-B8E9-82DE67D91CF5}" presName="spacerR" presStyleCnt="0"/>
      <dgm:spPr/>
    </dgm:pt>
    <dgm:pt modelId="{02E4378C-6D7D-474C-B2AE-B6F11B646FB1}" type="pres">
      <dgm:prSet presAssocID="{E494D9F0-046F-4319-BF94-3A7E148B9D66}" presName="node" presStyleLbl="node1" presStyleIdx="2" presStyleCnt="4">
        <dgm:presLayoutVars>
          <dgm:bulletEnabled val="1"/>
        </dgm:presLayoutVars>
      </dgm:prSet>
      <dgm:spPr>
        <a:prstGeom prst="ellipse">
          <a:avLst/>
        </a:prstGeom>
      </dgm:spPr>
    </dgm:pt>
    <dgm:pt modelId="{4F4F09DC-6E83-4D6F-89F3-049BFB08A62E}" type="pres">
      <dgm:prSet presAssocID="{AC322890-94C3-47DC-A956-B060E25FB411}" presName="spacerL" presStyleCnt="0"/>
      <dgm:spPr/>
    </dgm:pt>
    <dgm:pt modelId="{6A759676-B0FE-4EDF-8243-CED20C5B084B}" type="pres">
      <dgm:prSet presAssocID="{AC322890-94C3-47DC-A956-B060E25FB411}" presName="sibTrans" presStyleLbl="sibTrans2D1" presStyleIdx="2" presStyleCnt="3"/>
      <dgm:spPr>
        <a:prstGeom prst="mathEqual">
          <a:avLst/>
        </a:prstGeom>
      </dgm:spPr>
    </dgm:pt>
    <dgm:pt modelId="{6A0546D5-EEBC-4B66-8E1F-C20DD8D0979F}" type="pres">
      <dgm:prSet presAssocID="{AC322890-94C3-47DC-A956-B060E25FB411}" presName="spacerR" presStyleCnt="0"/>
      <dgm:spPr/>
    </dgm:pt>
    <dgm:pt modelId="{749EDEB3-2545-439E-8CE7-E7675A5ECCE0}" type="pres">
      <dgm:prSet presAssocID="{56097E26-33F4-47FE-8109-45DB7138881E}" presName="node" presStyleLbl="node1" presStyleIdx="3" presStyleCnt="4">
        <dgm:presLayoutVars>
          <dgm:bulletEnabled val="1"/>
        </dgm:presLayoutVars>
      </dgm:prSet>
      <dgm:spPr>
        <a:prstGeom prst="ellipse">
          <a:avLst/>
        </a:prstGeom>
      </dgm:spPr>
    </dgm:pt>
  </dgm:ptLst>
  <dgm:cxnLst>
    <dgm:cxn modelId="{9E891605-5E47-442D-9FE2-E5E006F6AE24}" type="presOf" srcId="{38142026-E89D-48BF-B8E9-82DE67D91CF5}" destId="{C716A5CE-4377-4EB6-A96E-94F1F7DA65E4}" srcOrd="0" destOrd="0" presId="urn:microsoft.com/office/officeart/2005/8/layout/equation1"/>
    <dgm:cxn modelId="{E6E9D619-F674-4D1E-A6FB-7A3885FF5C58}" type="presOf" srcId="{F0B5574E-1396-4AA9-82C1-53EB6102F92E}" destId="{5092041A-A5A9-43FF-BEA9-B4C7E3C0F832}" srcOrd="0" destOrd="0" presId="urn:microsoft.com/office/officeart/2005/8/layout/equation1"/>
    <dgm:cxn modelId="{1CCDDD31-AFB8-4257-B498-74D69368A4F9}" srcId="{E1A76C7F-CA32-486A-9F18-FFDE4F6D79FA}" destId="{56097E26-33F4-47FE-8109-45DB7138881E}" srcOrd="3" destOrd="0" parTransId="{745BAA80-7BEB-45E1-9685-5888533BB294}" sibTransId="{E847EBDC-A49E-4BD2-83A6-90364A2E566F}"/>
    <dgm:cxn modelId="{92FFEE75-E3F4-4A02-82B1-9A2E885ADA1A}" srcId="{E1A76C7F-CA32-486A-9F18-FFDE4F6D79FA}" destId="{8A2130B5-808B-4EF4-9A90-498371DDD212}" srcOrd="1" destOrd="0" parTransId="{1FAB6D00-3397-4650-A045-DB1CF69ED418}" sibTransId="{38142026-E89D-48BF-B8E9-82DE67D91CF5}"/>
    <dgm:cxn modelId="{03AF928B-224F-4C2E-9572-EC635FE6AAE0}" type="presOf" srcId="{FCCA27A5-425A-4A73-B6A4-1BDAE3557575}" destId="{ED38D14C-C27E-459A-98D0-74D5DB1F8B3B}" srcOrd="0" destOrd="0" presId="urn:microsoft.com/office/officeart/2005/8/layout/equation1"/>
    <dgm:cxn modelId="{C75EFD9A-5068-4F5E-B0F7-D0CC3AA7808F}" srcId="{E1A76C7F-CA32-486A-9F18-FFDE4F6D79FA}" destId="{F0B5574E-1396-4AA9-82C1-53EB6102F92E}" srcOrd="0" destOrd="0" parTransId="{96895699-5FD3-4ACA-9424-2E99C81DEE9B}" sibTransId="{FCCA27A5-425A-4A73-B6A4-1BDAE3557575}"/>
    <dgm:cxn modelId="{B582E6A4-2183-4223-9A7E-5172E341C317}" type="presOf" srcId="{E494D9F0-046F-4319-BF94-3A7E148B9D66}" destId="{02E4378C-6D7D-474C-B2AE-B6F11B646FB1}" srcOrd="0" destOrd="0" presId="urn:microsoft.com/office/officeart/2005/8/layout/equation1"/>
    <dgm:cxn modelId="{9DE186B3-C909-4AEC-88E0-5F07ED7EDC1D}" type="presOf" srcId="{56097E26-33F4-47FE-8109-45DB7138881E}" destId="{749EDEB3-2545-439E-8CE7-E7675A5ECCE0}" srcOrd="0" destOrd="0" presId="urn:microsoft.com/office/officeart/2005/8/layout/equation1"/>
    <dgm:cxn modelId="{C5679DB7-F116-4072-BF5F-4A2F49A0835B}" type="presOf" srcId="{AC322890-94C3-47DC-A956-B060E25FB411}" destId="{6A759676-B0FE-4EDF-8243-CED20C5B084B}" srcOrd="0" destOrd="0" presId="urn:microsoft.com/office/officeart/2005/8/layout/equation1"/>
    <dgm:cxn modelId="{64ADCBCE-11ED-4AFF-8F3F-CA81DF000CFD}" srcId="{E1A76C7F-CA32-486A-9F18-FFDE4F6D79FA}" destId="{E494D9F0-046F-4319-BF94-3A7E148B9D66}" srcOrd="2" destOrd="0" parTransId="{470B77E7-9EC5-40EE-BC55-BA653C03D176}" sibTransId="{AC322890-94C3-47DC-A956-B060E25FB411}"/>
    <dgm:cxn modelId="{3F3C7CEA-A00A-4FE9-B7A9-42E891037F75}" type="presOf" srcId="{8A2130B5-808B-4EF4-9A90-498371DDD212}" destId="{98926855-8ED2-4447-8571-AA244F39CA18}" srcOrd="0" destOrd="0" presId="urn:microsoft.com/office/officeart/2005/8/layout/equation1"/>
    <dgm:cxn modelId="{D1AE6AEC-D138-4CFB-A815-661A9C55240C}" type="presOf" srcId="{E1A76C7F-CA32-486A-9F18-FFDE4F6D79FA}" destId="{C48F9A7F-F50B-4181-91B1-51665FE10938}" srcOrd="0" destOrd="0" presId="urn:microsoft.com/office/officeart/2005/8/layout/equation1"/>
    <dgm:cxn modelId="{1B50AA53-BE39-4A4A-9C73-30C45F6BAD33}" type="presParOf" srcId="{C48F9A7F-F50B-4181-91B1-51665FE10938}" destId="{5092041A-A5A9-43FF-BEA9-B4C7E3C0F832}" srcOrd="0" destOrd="0" presId="urn:microsoft.com/office/officeart/2005/8/layout/equation1"/>
    <dgm:cxn modelId="{D5DF177E-C643-49B1-9A3A-051E222A7849}" type="presParOf" srcId="{C48F9A7F-F50B-4181-91B1-51665FE10938}" destId="{53073057-CA8A-4F98-A239-2499A94292FC}" srcOrd="1" destOrd="0" presId="urn:microsoft.com/office/officeart/2005/8/layout/equation1"/>
    <dgm:cxn modelId="{D78E18B3-0866-4E37-B22A-4B3708115049}" type="presParOf" srcId="{C48F9A7F-F50B-4181-91B1-51665FE10938}" destId="{ED38D14C-C27E-459A-98D0-74D5DB1F8B3B}" srcOrd="2" destOrd="0" presId="urn:microsoft.com/office/officeart/2005/8/layout/equation1"/>
    <dgm:cxn modelId="{F77A6B7C-5A32-4BA2-B54C-A0DC6D956D45}" type="presParOf" srcId="{C48F9A7F-F50B-4181-91B1-51665FE10938}" destId="{7912F694-593A-4637-BA30-31EEB6A953D1}" srcOrd="3" destOrd="0" presId="urn:microsoft.com/office/officeart/2005/8/layout/equation1"/>
    <dgm:cxn modelId="{551AE80D-85AB-4B07-8B90-FEA42C4161F7}" type="presParOf" srcId="{C48F9A7F-F50B-4181-91B1-51665FE10938}" destId="{98926855-8ED2-4447-8571-AA244F39CA18}" srcOrd="4" destOrd="0" presId="urn:microsoft.com/office/officeart/2005/8/layout/equation1"/>
    <dgm:cxn modelId="{B0155270-F823-4332-B46A-18EE74199247}" type="presParOf" srcId="{C48F9A7F-F50B-4181-91B1-51665FE10938}" destId="{FD998D86-668B-4AD1-87C0-F8234BCD6014}" srcOrd="5" destOrd="0" presId="urn:microsoft.com/office/officeart/2005/8/layout/equation1"/>
    <dgm:cxn modelId="{2774DD47-3040-49CA-8F7D-9425E664F2A7}" type="presParOf" srcId="{C48F9A7F-F50B-4181-91B1-51665FE10938}" destId="{C716A5CE-4377-4EB6-A96E-94F1F7DA65E4}" srcOrd="6" destOrd="0" presId="urn:microsoft.com/office/officeart/2005/8/layout/equation1"/>
    <dgm:cxn modelId="{9E44B0A3-FAF5-450D-A3BA-902CE281C0EC}" type="presParOf" srcId="{C48F9A7F-F50B-4181-91B1-51665FE10938}" destId="{CAAD22DB-8008-4BC4-B2FE-D3298D64A35F}" srcOrd="7" destOrd="0" presId="urn:microsoft.com/office/officeart/2005/8/layout/equation1"/>
    <dgm:cxn modelId="{8816915A-DBA4-4849-89A1-FD852AF9A4FB}" type="presParOf" srcId="{C48F9A7F-F50B-4181-91B1-51665FE10938}" destId="{02E4378C-6D7D-474C-B2AE-B6F11B646FB1}" srcOrd="8" destOrd="0" presId="urn:microsoft.com/office/officeart/2005/8/layout/equation1"/>
    <dgm:cxn modelId="{8A2072B9-A1F3-4144-BAAE-3C606757ACCD}" type="presParOf" srcId="{C48F9A7F-F50B-4181-91B1-51665FE10938}" destId="{4F4F09DC-6E83-4D6F-89F3-049BFB08A62E}" srcOrd="9" destOrd="0" presId="urn:microsoft.com/office/officeart/2005/8/layout/equation1"/>
    <dgm:cxn modelId="{BFE151E3-73CA-47E4-B481-B0A9EECDF9C0}" type="presParOf" srcId="{C48F9A7F-F50B-4181-91B1-51665FE10938}" destId="{6A759676-B0FE-4EDF-8243-CED20C5B084B}" srcOrd="10" destOrd="0" presId="urn:microsoft.com/office/officeart/2005/8/layout/equation1"/>
    <dgm:cxn modelId="{2DAE9490-67A0-4328-A47E-FA86EF2B65B8}" type="presParOf" srcId="{C48F9A7F-F50B-4181-91B1-51665FE10938}" destId="{6A0546D5-EEBC-4B66-8E1F-C20DD8D0979F}" srcOrd="11" destOrd="0" presId="urn:microsoft.com/office/officeart/2005/8/layout/equation1"/>
    <dgm:cxn modelId="{7BAC9A41-5259-4CD9-A64B-8AAA69FA7E2B}" type="presParOf" srcId="{C48F9A7F-F50B-4181-91B1-51665FE10938}" destId="{749EDEB3-2545-439E-8CE7-E7675A5ECCE0}" srcOrd="12" destOrd="0" presId="urn:microsoft.com/office/officeart/2005/8/layout/equati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prstGeom prst="rect">
          <a:avLst/>
        </a:prstGeom>
        <a:noFill/>
        <a:ln>
          <a:noFill/>
        </a:ln>
        <a:effectLst/>
      </dgm:spPr>
      <dgm:t>
        <a:bodyPr/>
        <a:lstStyle/>
        <a:p>
          <a:pPr marL="0" lvl="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 DE TRABAJO DE ESTRATEGIA</a:t>
          </a:r>
        </a:p>
      </dgm:t>
    </dgm:pt>
    <dgm:pt modelId="{34C382AD-DA6C-4F61-964A-778CA4B35BE0}" type="parTrans" cxnId="{0A06E02F-556B-4430-B422-29236A751F1F}">
      <dgm:prSet/>
      <dgm:spPr/>
      <dgm:t>
        <a:bodyPr/>
        <a:lstStyle/>
        <a:p>
          <a:endParaRPr lang="es-ES" sz="1100">
            <a:solidFill>
              <a:srgbClr val="FF0000"/>
            </a:solidFill>
            <a:latin typeface="+mj-lt"/>
          </a:endParaRPr>
        </a:p>
      </dgm:t>
    </dgm:pt>
    <dgm:pt modelId="{8FFFB06D-3F67-47BE-A191-34DDA848A833}" type="sibTrans" cxnId="{0A06E02F-556B-4430-B422-29236A751F1F}">
      <dgm:prSet/>
      <dgm:spPr/>
      <dgm:t>
        <a:bodyPr/>
        <a:lstStyle/>
        <a:p>
          <a:endParaRPr lang="es-ES" sz="1100">
            <a:solidFill>
              <a:srgbClr val="FF0000"/>
            </a:solidFill>
            <a:latin typeface="+mj-lt"/>
          </a:endParaRPr>
        </a:p>
      </dgm:t>
    </dgm:pt>
    <dgm:pt modelId="{F9E1E921-3DFD-4FC6-957D-738F72D0F608}">
      <dgm:prSet phldrT="[Texto]" custT="1"/>
      <dgm:spPr>
        <a:xfrm>
          <a:off x="1756612" y="23928"/>
          <a:ext cx="3727108" cy="987524"/>
        </a:xfrm>
        <a:prstGeom prst="rect">
          <a:avLst/>
        </a:prstGeom>
        <a:solidFill>
          <a:srgbClr val="FFFFCC"/>
        </a:solidFill>
        <a:ln w="25400" cap="flat" cmpd="sng" algn="ctr">
          <a:solidFill>
            <a:sysClr val="window" lastClr="FFFFFF">
              <a:hueOff val="0"/>
              <a:satOff val="0"/>
              <a:lumOff val="0"/>
              <a:alphaOff val="0"/>
            </a:sysClr>
          </a:solidFill>
          <a:prstDash val="solid"/>
        </a:ln>
        <a:effectLst/>
      </dgm:spPr>
      <dgm:t>
        <a:bodyPr/>
        <a:lstStyle/>
        <a:p>
          <a:pPr>
            <a:buFont typeface="+mj-lt"/>
            <a:buNone/>
          </a:pPr>
          <a:r>
            <a:rPr lang="es-ES" sz="1100" b="0" kern="1200" dirty="0">
              <a:solidFill>
                <a:srgbClr val="C00000"/>
              </a:solidFill>
              <a:latin typeface="+mj-lt"/>
            </a:rPr>
            <a:t>9.1.1. Elaboración del Plan Estratégico 2024/2027 (PEAGET 9.1.4).</a:t>
          </a:r>
          <a:endParaRPr lang="es-ES" sz="1100" b="0" kern="1200" dirty="0">
            <a:solidFill>
              <a:srgbClr val="C00000"/>
            </a:solidFill>
            <a:latin typeface="+mj-lt"/>
            <a:ea typeface="+mn-ea"/>
            <a:cs typeface="Calibri" panose="020F0502020204030204" pitchFamily="34" charset="0"/>
          </a:endParaRPr>
        </a:p>
      </dgm:t>
    </dgm:pt>
    <dgm:pt modelId="{C6D90458-6BAD-4627-BFF3-473D3D54578B}" type="sibTrans" cxnId="{FC500C60-016F-46A6-9230-680BA067C785}">
      <dgm:prSet/>
      <dgm:spPr/>
      <dgm:t>
        <a:bodyPr/>
        <a:lstStyle/>
        <a:p>
          <a:endParaRPr lang="es-ES" sz="1100">
            <a:solidFill>
              <a:srgbClr val="FF0000"/>
            </a:solidFill>
            <a:latin typeface="+mj-lt"/>
          </a:endParaRPr>
        </a:p>
      </dgm:t>
    </dgm:pt>
    <dgm:pt modelId="{2A6E318C-8908-40DE-98D2-EF453CDB2CEF}" type="parTrans" cxnId="{FC500C60-016F-46A6-9230-680BA067C785}">
      <dgm:prSet/>
      <dgm:spPr/>
      <dgm:t>
        <a:bodyPr/>
        <a:lstStyle/>
        <a:p>
          <a:endParaRPr lang="es-ES" sz="1100">
            <a:solidFill>
              <a:srgbClr val="FF0000"/>
            </a:solidFill>
            <a:latin typeface="+mj-lt"/>
          </a:endParaRPr>
        </a:p>
      </dgm:t>
    </dgm:pt>
    <dgm:pt modelId="{0AE2EA2A-7C4D-404D-AE64-2B07BBCF4820}">
      <dgm:prSet custT="1"/>
      <dgm:spPr/>
      <dgm:t>
        <a:bodyPr/>
        <a:lstStyle/>
        <a:p>
          <a:pPr>
            <a:buFont typeface="+mj-lt"/>
            <a:buNone/>
          </a:pPr>
          <a:r>
            <a:rPr lang="es-ES" sz="1100" b="0" dirty="0">
              <a:solidFill>
                <a:srgbClr val="C00000"/>
              </a:solidFill>
              <a:latin typeface="+mj-lt"/>
            </a:rPr>
            <a:t>9.1.4. Evaluación del Plan Estratégico 2021/2023 y de los Planes de Acción 2022 y 2023 (PEAGET 9.1.3).</a:t>
          </a:r>
        </a:p>
      </dgm:t>
    </dgm:pt>
    <dgm:pt modelId="{16293748-FCB8-4D88-8CEC-132CA49E8073}" type="sibTrans" cxnId="{236C60B4-1C67-45ED-9DEE-F61690D2278D}">
      <dgm:prSet/>
      <dgm:spPr/>
      <dgm:t>
        <a:bodyPr/>
        <a:lstStyle/>
        <a:p>
          <a:endParaRPr lang="es-ES" sz="1100">
            <a:solidFill>
              <a:srgbClr val="FF0000"/>
            </a:solidFill>
            <a:latin typeface="+mj-lt"/>
          </a:endParaRPr>
        </a:p>
      </dgm:t>
    </dgm:pt>
    <dgm:pt modelId="{AF0DCC00-E0EE-4A90-9FD0-ED691F2D6163}" type="parTrans" cxnId="{236C60B4-1C67-45ED-9DEE-F61690D2278D}">
      <dgm:prSet/>
      <dgm:spPr/>
      <dgm:t>
        <a:bodyPr/>
        <a:lstStyle/>
        <a:p>
          <a:endParaRPr lang="es-ES" sz="1100">
            <a:solidFill>
              <a:srgbClr val="FF0000"/>
            </a:solidFill>
            <a:latin typeface="+mj-lt"/>
          </a:endParaRPr>
        </a:p>
      </dgm:t>
    </dgm:pt>
    <dgm:pt modelId="{4A1B231D-61FC-461E-86B0-504C33D0C82A}">
      <dgm:prSet custT="1"/>
      <dgm:spPr/>
      <dgm:t>
        <a:bodyPr/>
        <a:lstStyle/>
        <a:p>
          <a:pPr>
            <a:buFont typeface="+mj-lt"/>
            <a:buNone/>
          </a:pPr>
          <a:r>
            <a:rPr lang="es-ES" sz="1100" b="0" dirty="0">
              <a:solidFill>
                <a:srgbClr val="C00000"/>
              </a:solidFill>
              <a:latin typeface="+mj-lt"/>
            </a:rPr>
            <a:t>9.2.1. Participación en la elaboración de los planes de objetivos operativos anuales para las Delegaciones y Subdelegaciones del Gobierno (PEAGET 9.2.2).</a:t>
          </a:r>
        </a:p>
      </dgm:t>
    </dgm:pt>
    <dgm:pt modelId="{E94DFA51-7A37-4E14-A1D6-5B9692D8F005}" type="sibTrans" cxnId="{7599FA5A-CA5E-43CB-9FCA-7115CF3ABA52}">
      <dgm:prSet/>
      <dgm:spPr/>
      <dgm:t>
        <a:bodyPr/>
        <a:lstStyle/>
        <a:p>
          <a:endParaRPr lang="es-ES" sz="1100">
            <a:solidFill>
              <a:srgbClr val="FF0000"/>
            </a:solidFill>
            <a:latin typeface="+mj-lt"/>
          </a:endParaRPr>
        </a:p>
      </dgm:t>
    </dgm:pt>
    <dgm:pt modelId="{BDC1C176-DB34-46C9-8AE5-14FF3F8DFC5E}" type="parTrans" cxnId="{7599FA5A-CA5E-43CB-9FCA-7115CF3ABA52}">
      <dgm:prSet/>
      <dgm:spPr/>
      <dgm:t>
        <a:bodyPr/>
        <a:lstStyle/>
        <a:p>
          <a:endParaRPr lang="es-ES" sz="1100">
            <a:solidFill>
              <a:srgbClr val="FF0000"/>
            </a:solidFill>
            <a:latin typeface="+mj-lt"/>
          </a:endParaRPr>
        </a:p>
      </dgm:t>
    </dgm:pt>
    <dgm:pt modelId="{B9C180CC-348D-4F18-B6D2-3C1A7BD18072}">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Font typeface="+mj-lt"/>
            <a:buNone/>
          </a:pPr>
          <a:r>
            <a:rPr lang="es-ES" sz="1100" b="0" kern="1200" dirty="0">
              <a:solidFill>
                <a:srgbClr val="C00000"/>
              </a:solidFill>
              <a:latin typeface="+mj-lt"/>
            </a:rPr>
            <a:t>9.1.2. Alineación de la elaboración del Plan Territorial de la DGG/SGAC 2024-2027 con los ejes y objetivos del PEAGET 2024-2027 (PEAGET 9.1.4).</a:t>
          </a:r>
          <a:endParaRPr lang="es-ES" sz="1100" b="0" kern="1200" dirty="0">
            <a:solidFill>
              <a:srgbClr val="C00000"/>
            </a:solidFill>
            <a:latin typeface="+mj-lt"/>
            <a:ea typeface="+mn-ea"/>
            <a:cs typeface="Calibri" panose="020F0502020204030204" pitchFamily="34" charset="0"/>
          </a:endParaRPr>
        </a:p>
      </dgm:t>
    </dgm:pt>
    <dgm:pt modelId="{6EC00E59-5D67-4254-8C07-A61A4BEAC6E5}" type="parTrans" cxnId="{3B281C17-8545-4B9B-94AA-8F3B2E49AE35}">
      <dgm:prSet/>
      <dgm:spPr/>
      <dgm:t>
        <a:bodyPr/>
        <a:lstStyle/>
        <a:p>
          <a:endParaRPr lang="es-ES"/>
        </a:p>
      </dgm:t>
    </dgm:pt>
    <dgm:pt modelId="{6D40275D-C3F2-44E2-8C97-59779417CF1C}" type="sibTrans" cxnId="{3B281C17-8545-4B9B-94AA-8F3B2E49AE35}">
      <dgm:prSet/>
      <dgm:spPr/>
      <dgm:t>
        <a:bodyPr/>
        <a:lstStyle/>
        <a:p>
          <a:endParaRPr lang="es-ES"/>
        </a:p>
      </dgm:t>
    </dgm:pt>
    <dgm:pt modelId="{253B0F6E-2433-4515-80E6-FECAA187ECE3}">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Font typeface="+mj-lt"/>
            <a:buNone/>
          </a:pPr>
          <a:r>
            <a:rPr lang="es-ES" sz="1100" b="0" dirty="0">
              <a:solidFill>
                <a:srgbClr val="C00000"/>
              </a:solidFill>
              <a:latin typeface="+mj-lt"/>
            </a:rPr>
            <a:t>9.1.3. Elaboración del Plan de Acción 2024 (PEAGET 9.1.2).</a:t>
          </a:r>
          <a:endParaRPr lang="es-ES" sz="1100" b="0" kern="1200" dirty="0">
            <a:solidFill>
              <a:srgbClr val="C00000"/>
            </a:solidFill>
            <a:latin typeface="+mj-lt"/>
            <a:ea typeface="+mn-ea"/>
            <a:cs typeface="Calibri" panose="020F0502020204030204" pitchFamily="34" charset="0"/>
          </a:endParaRPr>
        </a:p>
      </dgm:t>
    </dgm:pt>
    <dgm:pt modelId="{9D85E31A-F8D8-42B6-96B2-DC32F93C022F}" type="parTrans" cxnId="{3EC94AFC-3094-4CB8-9A0E-D08BD6A730F7}">
      <dgm:prSet/>
      <dgm:spPr/>
      <dgm:t>
        <a:bodyPr/>
        <a:lstStyle/>
        <a:p>
          <a:endParaRPr lang="es-ES"/>
        </a:p>
      </dgm:t>
    </dgm:pt>
    <dgm:pt modelId="{77F0FFBA-96C4-492A-B9D1-646D8A31A8C9}" type="sibTrans" cxnId="{3EC94AFC-3094-4CB8-9A0E-D08BD6A730F7}">
      <dgm:prSet/>
      <dgm:spPr/>
      <dgm:t>
        <a:bodyPr/>
        <a:lstStyle/>
        <a:p>
          <a:endParaRPr lang="es-ES"/>
        </a:p>
      </dgm:t>
    </dgm:pt>
    <dgm:pt modelId="{DB51DEA7-FA9D-4067-84F9-B3A69E162BEE}">
      <dgm:prSet custT="1"/>
      <dgm:spPr/>
      <dgm:t>
        <a:bodyPr/>
        <a:lstStyle/>
        <a:p>
          <a:pPr>
            <a:buFont typeface="+mj-lt"/>
            <a:buNone/>
          </a:pPr>
          <a:r>
            <a:rPr lang="es-ES" sz="1100" b="0" dirty="0">
              <a:solidFill>
                <a:srgbClr val="C00000"/>
              </a:solidFill>
              <a:latin typeface="+mj-lt"/>
            </a:rPr>
            <a:t>9.1.6. Elaboración de nuevas fichas de procesos clave (PLANDGG).</a:t>
          </a:r>
        </a:p>
      </dgm:t>
    </dgm:pt>
    <dgm:pt modelId="{517DDA5C-C754-4EFF-848A-C74A22E7225D}" type="parTrans" cxnId="{89C81C33-0F46-4AC8-80A0-936D5B72B8E4}">
      <dgm:prSet/>
      <dgm:spPr/>
      <dgm:t>
        <a:bodyPr/>
        <a:lstStyle/>
        <a:p>
          <a:endParaRPr lang="es-ES"/>
        </a:p>
      </dgm:t>
    </dgm:pt>
    <dgm:pt modelId="{67EC1A4D-7D99-4CDE-AC45-7F19D83582C7}" type="sibTrans" cxnId="{89C81C33-0F46-4AC8-80A0-936D5B72B8E4}">
      <dgm:prSet/>
      <dgm:spPr/>
      <dgm:t>
        <a:bodyPr/>
        <a:lstStyle/>
        <a:p>
          <a:endParaRPr lang="es-ES"/>
        </a:p>
      </dgm:t>
    </dgm:pt>
    <dgm:pt modelId="{3B54F372-7D99-48B3-81B8-03A5F00454C4}">
      <dgm:prSet custT="1"/>
      <dgm:spPr/>
      <dgm:t>
        <a:bodyPr/>
        <a:lstStyle/>
        <a:p>
          <a:pPr>
            <a:buFont typeface="+mj-lt"/>
            <a:buNone/>
          </a:pPr>
          <a:r>
            <a:rPr lang="es-ES" sz="1100" b="0" dirty="0">
              <a:solidFill>
                <a:srgbClr val="C00000"/>
              </a:solidFill>
              <a:latin typeface="+mj-lt"/>
            </a:rPr>
            <a:t>9.2.2. Implementación de objetivos operativos en el marco de una Dirección por Objetivos, coordinados con los definidos por la DGAGET para las DDGG/SSGG (PEAGET 9.2.3).</a:t>
          </a:r>
        </a:p>
      </dgm:t>
    </dgm:pt>
    <dgm:pt modelId="{BF8B4E3D-0C9C-4819-A7CF-2A24E6B1FFF1}" type="parTrans" cxnId="{772AA110-60D0-4B7F-AB2E-5D378DFCB592}">
      <dgm:prSet/>
      <dgm:spPr/>
      <dgm:t>
        <a:bodyPr/>
        <a:lstStyle/>
        <a:p>
          <a:endParaRPr lang="es-ES"/>
        </a:p>
      </dgm:t>
    </dgm:pt>
    <dgm:pt modelId="{3F7E62EC-5034-44BA-BFA8-79D29821D6B1}" type="sibTrans" cxnId="{772AA110-60D0-4B7F-AB2E-5D378DFCB592}">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1">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1"/>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LinFactNeighborX="-70838" custLinFactNeighborY="-12">
        <dgm:presLayoutVars>
          <dgm:bulletEnabled val="1"/>
        </dgm:presLayoutVars>
      </dgm:prSet>
      <dgm:spPr>
        <a:prstGeom prst="rect">
          <a:avLst/>
        </a:prstGeom>
      </dgm:spPr>
    </dgm:pt>
  </dgm:ptLst>
  <dgm:cxnLst>
    <dgm:cxn modelId="{3FEF8006-1DA7-4648-A24C-CBA80A06FAF6}" type="presOf" srcId="{0AE2EA2A-7C4D-404D-AE64-2B07BBCF4820}" destId="{940A64CE-D594-4009-A1A8-FA1DBD7302AA}" srcOrd="0" destOrd="3" presId="urn:diagrams.loki3.com/BracketList+Icon"/>
    <dgm:cxn modelId="{772AA110-60D0-4B7F-AB2E-5D378DFCB592}" srcId="{F7B72FF6-84EA-48B3-BAE0-ECF92D825CD4}" destId="{3B54F372-7D99-48B3-81B8-03A5F00454C4}" srcOrd="6" destOrd="0" parTransId="{BF8B4E3D-0C9C-4819-A7CF-2A24E6B1FFF1}" sibTransId="{3F7E62EC-5034-44BA-BFA8-79D29821D6B1}"/>
    <dgm:cxn modelId="{6A9C6C11-E1E8-4EFA-A9D2-9CEF37FAD3ED}" type="presOf" srcId="{815BC6B3-2A01-470B-84D0-9F955AEA3099}" destId="{9453B6D2-A820-4EA2-A76C-96ACE077F5F6}" srcOrd="0" destOrd="0" presId="urn:diagrams.loki3.com/BracketList+Icon"/>
    <dgm:cxn modelId="{3B281C17-8545-4B9B-94AA-8F3B2E49AE35}" srcId="{F7B72FF6-84EA-48B3-BAE0-ECF92D825CD4}" destId="{B9C180CC-348D-4F18-B6D2-3C1A7BD18072}" srcOrd="1" destOrd="0" parTransId="{6EC00E59-5D67-4254-8C07-A61A4BEAC6E5}" sibTransId="{6D40275D-C3F2-44E2-8C97-59779417CF1C}"/>
    <dgm:cxn modelId="{0A06E02F-556B-4430-B422-29236A751F1F}" srcId="{815BC6B3-2A01-470B-84D0-9F955AEA3099}" destId="{F7B72FF6-84EA-48B3-BAE0-ECF92D825CD4}" srcOrd="0" destOrd="0" parTransId="{34C382AD-DA6C-4F61-964A-778CA4B35BE0}" sibTransId="{8FFFB06D-3F67-47BE-A191-34DDA848A833}"/>
    <dgm:cxn modelId="{89C81C33-0F46-4AC8-80A0-936D5B72B8E4}" srcId="{F7B72FF6-84EA-48B3-BAE0-ECF92D825CD4}" destId="{DB51DEA7-FA9D-4067-84F9-B3A69E162BEE}" srcOrd="4" destOrd="0" parTransId="{517DDA5C-C754-4EFF-848A-C74A22E7225D}" sibTransId="{67EC1A4D-7D99-4CDE-AC45-7F19D83582C7}"/>
    <dgm:cxn modelId="{FC500C60-016F-46A6-9230-680BA067C785}" srcId="{F7B72FF6-84EA-48B3-BAE0-ECF92D825CD4}" destId="{F9E1E921-3DFD-4FC6-957D-738F72D0F608}" srcOrd="0" destOrd="0" parTransId="{2A6E318C-8908-40DE-98D2-EF453CDB2CEF}" sibTransId="{C6D90458-6BAD-4627-BFF3-473D3D54578B}"/>
    <dgm:cxn modelId="{D4D65346-369F-4621-A233-B49416038D88}" type="presOf" srcId="{253B0F6E-2433-4515-80E6-FECAA187ECE3}" destId="{940A64CE-D594-4009-A1A8-FA1DBD7302AA}" srcOrd="0" destOrd="2" presId="urn:diagrams.loki3.com/BracketList+Icon"/>
    <dgm:cxn modelId="{7599FA5A-CA5E-43CB-9FCA-7115CF3ABA52}" srcId="{F7B72FF6-84EA-48B3-BAE0-ECF92D825CD4}" destId="{4A1B231D-61FC-461E-86B0-504C33D0C82A}" srcOrd="5" destOrd="0" parTransId="{BDC1C176-DB34-46C9-8AE5-14FF3F8DFC5E}" sibTransId="{E94DFA51-7A37-4E14-A1D6-5B9692D8F005}"/>
    <dgm:cxn modelId="{568D648C-7078-40AD-AD14-1FF217FF76AE}" type="presOf" srcId="{F7B72FF6-84EA-48B3-BAE0-ECF92D825CD4}" destId="{EE744776-B323-4FFD-AD4E-15C69766D7B4}" srcOrd="0" destOrd="0" presId="urn:diagrams.loki3.com/BracketList+Icon"/>
    <dgm:cxn modelId="{4244BCAB-E4C7-475A-AEE1-B82C79AE9A95}" type="presOf" srcId="{B9C180CC-348D-4F18-B6D2-3C1A7BD18072}" destId="{940A64CE-D594-4009-A1A8-FA1DBD7302AA}" srcOrd="0" destOrd="1" presId="urn:diagrams.loki3.com/BracketList+Icon"/>
    <dgm:cxn modelId="{DE3CF5AC-892C-4E4C-8E66-D4765FDE90AD}" type="presOf" srcId="{DB51DEA7-FA9D-4067-84F9-B3A69E162BEE}" destId="{940A64CE-D594-4009-A1A8-FA1DBD7302AA}" srcOrd="0" destOrd="4" presId="urn:diagrams.loki3.com/BracketList+Icon"/>
    <dgm:cxn modelId="{CB582AAE-7768-4C8B-8ACD-A08B7CE319B7}" type="presOf" srcId="{4A1B231D-61FC-461E-86B0-504C33D0C82A}" destId="{940A64CE-D594-4009-A1A8-FA1DBD7302AA}" srcOrd="0" destOrd="5" presId="urn:diagrams.loki3.com/BracketList+Icon"/>
    <dgm:cxn modelId="{236C60B4-1C67-45ED-9DEE-F61690D2278D}" srcId="{F7B72FF6-84EA-48B3-BAE0-ECF92D825CD4}" destId="{0AE2EA2A-7C4D-404D-AE64-2B07BBCF4820}" srcOrd="3" destOrd="0" parTransId="{AF0DCC00-E0EE-4A90-9FD0-ED691F2D6163}" sibTransId="{16293748-FCB8-4D88-8CEC-132CA49E8073}"/>
    <dgm:cxn modelId="{06658FEC-B7F4-470E-9F8C-7DBC17F9B836}" type="presOf" srcId="{3B54F372-7D99-48B3-81B8-03A5F00454C4}" destId="{940A64CE-D594-4009-A1A8-FA1DBD7302AA}" srcOrd="0" destOrd="6" presId="urn:diagrams.loki3.com/BracketList+Icon"/>
    <dgm:cxn modelId="{E812C4FB-E089-4D78-A134-23F4840FBDCB}" type="presOf" srcId="{F9E1E921-3DFD-4FC6-957D-738F72D0F608}" destId="{940A64CE-D594-4009-A1A8-FA1DBD7302AA}" srcOrd="0" destOrd="0" presId="urn:diagrams.loki3.com/BracketList+Icon"/>
    <dgm:cxn modelId="{3EC94AFC-3094-4CB8-9A0E-D08BD6A730F7}" srcId="{F7B72FF6-84EA-48B3-BAE0-ECF92D825CD4}" destId="{253B0F6E-2433-4515-80E6-FECAA187ECE3}" srcOrd="2" destOrd="0" parTransId="{9D85E31A-F8D8-42B6-96B2-DC32F93C022F}" sibTransId="{77F0FFBA-96C4-492A-B9D1-646D8A31A8C9}"/>
    <dgm:cxn modelId="{66560801-73D7-4818-A496-C7CA4AFC7CF0}" type="presParOf" srcId="{9453B6D2-A820-4EA2-A76C-96ACE077F5F6}" destId="{2CABEC56-19A1-489F-82D7-3691163C268D}" srcOrd="0" destOrd="0" presId="urn:diagrams.loki3.com/BracketList+Icon"/>
    <dgm:cxn modelId="{1D815854-99B1-4495-AA34-583869DC5858}" type="presParOf" srcId="{2CABEC56-19A1-489F-82D7-3691163C268D}" destId="{EE744776-B323-4FFD-AD4E-15C69766D7B4}" srcOrd="0" destOrd="0" presId="urn:diagrams.loki3.com/BracketList+Icon"/>
    <dgm:cxn modelId="{8DC8EB11-E43B-43A0-9E85-A52BEBCD6409}" type="presParOf" srcId="{2CABEC56-19A1-489F-82D7-3691163C268D}" destId="{1B45230F-36FD-4D42-B077-9BF2BC345796}" srcOrd="1" destOrd="0" presId="urn:diagrams.loki3.com/BracketList+Icon"/>
    <dgm:cxn modelId="{3F1E694B-F902-4415-B598-35A07D8C818D}" type="presParOf" srcId="{2CABEC56-19A1-489F-82D7-3691163C268D}" destId="{0D04FF7A-55FF-4A82-9606-CE1D518A2E5D}" srcOrd="2" destOrd="0" presId="urn:diagrams.loki3.com/BracketList+Icon"/>
    <dgm:cxn modelId="{EABFF323-A04C-4B08-9844-3FDD0C7B5520}" type="presParOf" srcId="{2CABEC56-19A1-489F-82D7-3691163C268D}" destId="{940A64CE-D594-4009-A1A8-FA1DBD7302AA}"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BEFB0BA9-EBDA-4950-BA29-8829700357C7}">
      <dgm:prSet phldrT="[Texto]" custT="1"/>
      <dgm:spPr>
        <a:xfrm>
          <a:off x="2678" y="1210739"/>
          <a:ext cx="1370260" cy="866250"/>
        </a:xfrm>
        <a:prstGeom prst="rect">
          <a:avLst/>
        </a:prstGeom>
        <a:noFill/>
        <a:ln>
          <a:noFill/>
        </a:ln>
        <a:effectLst/>
      </dgm:spPr>
      <dgm:t>
        <a:bodyPr/>
        <a:lstStyle/>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a:t>
          </a:r>
          <a:r>
            <a:rPr lang="es-ES" sz="1100" b="1" kern="1200" spc="100" dirty="0">
              <a:solidFill>
                <a:srgbClr val="FF0000"/>
              </a:solidFill>
              <a:latin typeface="Calibri"/>
              <a:ea typeface="+mn-ea"/>
              <a:cs typeface="+mn-cs"/>
            </a:rPr>
            <a:t> </a:t>
          </a:r>
          <a:r>
            <a:rPr lang="es-ES" sz="1600" b="1" kern="1200" spc="100" dirty="0">
              <a:solidFill>
                <a:srgbClr val="FFFF66"/>
              </a:solidFill>
              <a:latin typeface="Calibri"/>
              <a:ea typeface="+mn-ea"/>
              <a:cs typeface="+mn-cs"/>
            </a:rPr>
            <a:t>DE TRABAJO DE PERCEPCIÓN DE LA CALIDAD</a:t>
          </a:r>
        </a:p>
      </dgm:t>
    </dgm:pt>
    <dgm:pt modelId="{08264E5C-C54C-427F-8DCA-F8F7622B38BE}" type="parTrans" cxnId="{10BD689C-FCB7-4CCA-A0A8-70AAA6ACD80E}">
      <dgm:prSet/>
      <dgm:spPr/>
      <dgm:t>
        <a:bodyPr/>
        <a:lstStyle/>
        <a:p>
          <a:endParaRPr lang="es-ES" sz="1100">
            <a:solidFill>
              <a:srgbClr val="FF0000"/>
            </a:solidFill>
            <a:latin typeface="+mj-lt"/>
          </a:endParaRPr>
        </a:p>
      </dgm:t>
    </dgm:pt>
    <dgm:pt modelId="{03A8E358-8757-4DF2-B732-C60AA7998996}" type="sibTrans" cxnId="{10BD689C-FCB7-4CCA-A0A8-70AAA6ACD80E}">
      <dgm:prSet/>
      <dgm:spPr/>
      <dgm:t>
        <a:bodyPr/>
        <a:lstStyle/>
        <a:p>
          <a:endParaRPr lang="es-ES" sz="1100">
            <a:solidFill>
              <a:srgbClr val="FF0000"/>
            </a:solidFill>
            <a:latin typeface="+mj-lt"/>
          </a:endParaRPr>
        </a:p>
      </dgm:t>
    </dgm:pt>
    <dgm:pt modelId="{A23AE6C6-6D54-40F2-939E-E6DE3594D8BD}">
      <dgm:prSet phldrT="[Texto]" custT="1"/>
      <dgm:spPr>
        <a:xfrm>
          <a:off x="1756612" y="1061853"/>
          <a:ext cx="3727108" cy="1164023"/>
        </a:xfrm>
        <a:prstGeom prst="rect">
          <a:avLst/>
        </a:prstGeom>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Char char="•"/>
          </a:pPr>
          <a:endParaRPr lang="es-ES" sz="1100" kern="1200" baseline="0" dirty="0">
            <a:solidFill>
              <a:srgbClr val="C00000"/>
            </a:solidFill>
            <a:effectLst/>
            <a:latin typeface="+mj-lt"/>
            <a:ea typeface="+mn-ea"/>
            <a:cs typeface="Calibri" panose="020F0502020204030204" pitchFamily="34" charset="0"/>
          </a:endParaRPr>
        </a:p>
      </dgm:t>
    </dgm:pt>
    <dgm:pt modelId="{639F381A-1C94-4CF2-8539-3B0C0BDC6DC5}" type="parTrans" cxnId="{D96679BB-B927-4E4A-B726-6024644776E7}">
      <dgm:prSet/>
      <dgm:spPr/>
      <dgm:t>
        <a:bodyPr/>
        <a:lstStyle/>
        <a:p>
          <a:endParaRPr lang="es-ES" sz="1100">
            <a:solidFill>
              <a:srgbClr val="FF0000"/>
            </a:solidFill>
            <a:latin typeface="+mj-lt"/>
          </a:endParaRPr>
        </a:p>
      </dgm:t>
    </dgm:pt>
    <dgm:pt modelId="{2E0737E3-4296-426A-81FC-871A755EE734}" type="sibTrans" cxnId="{D96679BB-B927-4E4A-B726-6024644776E7}">
      <dgm:prSet/>
      <dgm:spPr/>
      <dgm:t>
        <a:bodyPr/>
        <a:lstStyle/>
        <a:p>
          <a:endParaRPr lang="es-ES" sz="1100">
            <a:solidFill>
              <a:srgbClr val="FF0000"/>
            </a:solidFill>
            <a:latin typeface="+mj-lt"/>
          </a:endParaRPr>
        </a:p>
      </dgm:t>
    </dgm:pt>
    <dgm:pt modelId="{500F3637-038B-4892-953C-B311A0492EDE}">
      <dgm:prSet custT="1"/>
      <dgm:spPr/>
      <dgm:t>
        <a:bodyPr/>
        <a:lstStyle/>
        <a:p>
          <a:pPr marL="57150" lvl="1" indent="-57150" algn="l" defTabSz="400050">
            <a:lnSpc>
              <a:spcPct val="90000"/>
            </a:lnSpc>
            <a:spcBef>
              <a:spcPct val="0"/>
            </a:spcBef>
            <a:spcAft>
              <a:spcPct val="15000"/>
            </a:spcAft>
            <a:buFont typeface="+mj-lt"/>
            <a:buNone/>
          </a:pPr>
          <a:r>
            <a:rPr lang="es-ES" sz="1100" kern="1200" baseline="0" dirty="0">
              <a:solidFill>
                <a:srgbClr val="C00000"/>
              </a:solidFill>
              <a:effectLst/>
              <a:latin typeface="+mj-lt"/>
              <a:ea typeface="+mn-ea"/>
              <a:cs typeface="Calibri" panose="020F0502020204030204" pitchFamily="34" charset="0"/>
            </a:rPr>
            <a:t>1.2.1. Revisión y actualización de programas y manuales relacionados con la atención a las personas de la organización y de atención a la ciudadanía (PLANDGG).</a:t>
          </a:r>
        </a:p>
      </dgm:t>
    </dgm:pt>
    <dgm:pt modelId="{80B0DDD8-5C65-421A-A453-C0D473E41F6D}" type="parTrans" cxnId="{6E16C7F6-09B2-4D3D-8EAD-A93001551588}">
      <dgm:prSet/>
      <dgm:spPr/>
      <dgm:t>
        <a:bodyPr/>
        <a:lstStyle/>
        <a:p>
          <a:endParaRPr lang="es-ES" sz="1100">
            <a:solidFill>
              <a:srgbClr val="FF0000"/>
            </a:solidFill>
            <a:latin typeface="+mj-lt"/>
          </a:endParaRPr>
        </a:p>
      </dgm:t>
    </dgm:pt>
    <dgm:pt modelId="{A7333238-595C-43B1-BC92-C37E71CBA213}" type="sibTrans" cxnId="{6E16C7F6-09B2-4D3D-8EAD-A93001551588}">
      <dgm:prSet/>
      <dgm:spPr/>
      <dgm:t>
        <a:bodyPr/>
        <a:lstStyle/>
        <a:p>
          <a:endParaRPr lang="es-ES" sz="1100">
            <a:solidFill>
              <a:srgbClr val="FF0000"/>
            </a:solidFill>
            <a:latin typeface="+mj-lt"/>
          </a:endParaRPr>
        </a:p>
      </dgm:t>
    </dgm:pt>
    <dgm:pt modelId="{E1545620-C6FF-4B43-97B4-C03C2CD0E9B5}">
      <dgm:prSet custT="1"/>
      <dgm:spPr/>
      <dgm:t>
        <a:bodyPr/>
        <a:lstStyle/>
        <a:p>
          <a:pPr marL="57150" lvl="1" indent="-57150" algn="l" defTabSz="400050">
            <a:lnSpc>
              <a:spcPct val="90000"/>
            </a:lnSpc>
            <a:spcBef>
              <a:spcPct val="0"/>
            </a:spcBef>
            <a:spcAft>
              <a:spcPct val="15000"/>
            </a:spcAft>
            <a:buFont typeface="+mj-lt"/>
            <a:buNone/>
          </a:pPr>
          <a:r>
            <a:rPr lang="es-ES" sz="1100" kern="1200" dirty="0">
              <a:solidFill>
                <a:srgbClr val="C00000"/>
              </a:solidFill>
              <a:latin typeface="+mj-lt"/>
            </a:rPr>
            <a:t>4.3.1. Actualización y mejora del inventario de alianzas y grupos de interés (PLANDGG).</a:t>
          </a:r>
          <a:endParaRPr lang="es-ES" sz="1100" kern="1200" baseline="0" dirty="0">
            <a:solidFill>
              <a:srgbClr val="C00000"/>
            </a:solidFill>
            <a:effectLst/>
            <a:latin typeface="+mj-lt"/>
            <a:ea typeface="+mn-ea"/>
            <a:cs typeface="Calibri" panose="020F0502020204030204" pitchFamily="34" charset="0"/>
          </a:endParaRPr>
        </a:p>
      </dgm:t>
    </dgm:pt>
    <dgm:pt modelId="{77968ACB-47F7-4F33-BBFB-AF1FC354D7B3}" type="sibTrans" cxnId="{E4553A3D-FD4F-48EE-94FF-1AF225895953}">
      <dgm:prSet/>
      <dgm:spPr/>
      <dgm:t>
        <a:bodyPr/>
        <a:lstStyle/>
        <a:p>
          <a:endParaRPr lang="es-ES" sz="1100">
            <a:solidFill>
              <a:srgbClr val="FF0000"/>
            </a:solidFill>
            <a:latin typeface="+mj-lt"/>
          </a:endParaRPr>
        </a:p>
      </dgm:t>
    </dgm:pt>
    <dgm:pt modelId="{598E9CD5-197D-40FB-A850-6283C78AF4E5}" type="parTrans" cxnId="{E4553A3D-FD4F-48EE-94FF-1AF225895953}">
      <dgm:prSet/>
      <dgm:spPr/>
      <dgm:t>
        <a:bodyPr/>
        <a:lstStyle/>
        <a:p>
          <a:endParaRPr lang="es-ES" sz="1100">
            <a:solidFill>
              <a:srgbClr val="FF0000"/>
            </a:solidFill>
            <a:latin typeface="+mj-lt"/>
          </a:endParaRPr>
        </a:p>
      </dgm:t>
    </dgm:pt>
    <dgm:pt modelId="{E473D450-49C3-43D0-B97F-959D0E4753CE}">
      <dgm:prSet custT="1"/>
      <dgm:spPr/>
      <dgm:t>
        <a:bodyPr/>
        <a:lstStyle/>
        <a:p>
          <a:pPr marL="57150" lvl="1" indent="-57150" algn="l" defTabSz="400050">
            <a:lnSpc>
              <a:spcPct val="90000"/>
            </a:lnSpc>
            <a:spcBef>
              <a:spcPct val="0"/>
            </a:spcBef>
            <a:spcAft>
              <a:spcPct val="15000"/>
            </a:spcAft>
            <a:buFont typeface="+mj-lt"/>
            <a:buNone/>
          </a:pPr>
          <a:r>
            <a:rPr lang="es-ES" sz="1100" kern="1200" baseline="0" dirty="0">
              <a:solidFill>
                <a:srgbClr val="C00000"/>
              </a:solidFill>
              <a:effectLst/>
              <a:latin typeface="+mj-lt"/>
              <a:ea typeface="+mn-ea"/>
              <a:cs typeface="Calibri" panose="020F0502020204030204" pitchFamily="34" charset="0"/>
            </a:rPr>
            <a:t>4.3.2. Realización de una encuesta anual de satisfacción a las personas usuarias del servicio de atención presencial de las Oficinas de Información, Asistencia y Registro, y elaboración y difusión del informe de resultados (PEAGET 4.3.1).</a:t>
          </a:r>
        </a:p>
      </dgm:t>
    </dgm:pt>
    <dgm:pt modelId="{2243F588-552C-4317-AC04-BE88DDBD2CF5}" type="parTrans" cxnId="{AF33D924-2874-4D37-82B2-A490680CF9CB}">
      <dgm:prSet/>
      <dgm:spPr/>
      <dgm:t>
        <a:bodyPr/>
        <a:lstStyle/>
        <a:p>
          <a:endParaRPr lang="es-ES"/>
        </a:p>
      </dgm:t>
    </dgm:pt>
    <dgm:pt modelId="{DD5563F4-35EE-48C7-AB9A-96F6ABD6C97E}" type="sibTrans" cxnId="{AF33D924-2874-4D37-82B2-A490680CF9CB}">
      <dgm:prSet/>
      <dgm:spPr/>
      <dgm:t>
        <a:bodyPr/>
        <a:lstStyle/>
        <a:p>
          <a:endParaRPr lang="es-ES"/>
        </a:p>
      </dgm:t>
    </dgm:pt>
    <dgm:pt modelId="{EA41C691-1468-4F37-9111-FF8EE4017F4D}">
      <dgm:prSet custT="1"/>
      <dgm:spPr/>
      <dgm:t>
        <a:bodyPr/>
        <a:lstStyle/>
        <a:p>
          <a:pPr marL="57150" lvl="1" indent="-57150" algn="l" defTabSz="400050">
            <a:lnSpc>
              <a:spcPct val="90000"/>
            </a:lnSpc>
            <a:spcBef>
              <a:spcPct val="0"/>
            </a:spcBef>
            <a:spcAft>
              <a:spcPct val="15000"/>
            </a:spcAft>
            <a:buFont typeface="+mj-lt"/>
            <a:buNone/>
          </a:pPr>
          <a:r>
            <a:rPr lang="es-ES" sz="1100" kern="1200" baseline="0" dirty="0">
              <a:solidFill>
                <a:srgbClr val="C00000"/>
              </a:solidFill>
              <a:effectLst/>
              <a:latin typeface="+mj-lt"/>
              <a:ea typeface="+mn-ea"/>
              <a:cs typeface="Calibri" panose="020F0502020204030204" pitchFamily="34" charset="0"/>
            </a:rPr>
            <a:t>4.3.3. Realización de una encuesta de satisfacción a las personas destinatarias del programa “La Administración cerca de ti” y elaboración y difusión del informe de resultados (PEAGET 4.3.2).</a:t>
          </a:r>
        </a:p>
      </dgm:t>
    </dgm:pt>
    <dgm:pt modelId="{411EC87F-FB0F-4F4C-916B-5DD1BCBB4C38}" type="parTrans" cxnId="{23C96385-D6F2-485B-9CFF-394A1F51FD0B}">
      <dgm:prSet/>
      <dgm:spPr/>
      <dgm:t>
        <a:bodyPr/>
        <a:lstStyle/>
        <a:p>
          <a:endParaRPr lang="es-ES"/>
        </a:p>
      </dgm:t>
    </dgm:pt>
    <dgm:pt modelId="{3FEFD8A4-9654-47AC-B2CF-EB2661451C81}" type="sibTrans" cxnId="{23C96385-D6F2-485B-9CFF-394A1F51FD0B}">
      <dgm:prSet/>
      <dgm:spPr/>
      <dgm:t>
        <a:bodyPr/>
        <a:lstStyle/>
        <a:p>
          <a:endParaRPr lang="es-ES"/>
        </a:p>
      </dgm:t>
    </dgm:pt>
    <dgm:pt modelId="{0C02A404-70D3-4197-ACEE-F9D96152590C}">
      <dgm:prSet custT="1"/>
      <dgm:spPr/>
      <dgm:t>
        <a:bodyPr/>
        <a:lstStyle/>
        <a:p>
          <a:pPr marL="57150" lvl="1" indent="-57150" algn="l" defTabSz="400050">
            <a:lnSpc>
              <a:spcPct val="90000"/>
            </a:lnSpc>
            <a:spcBef>
              <a:spcPct val="0"/>
            </a:spcBef>
            <a:spcAft>
              <a:spcPct val="15000"/>
            </a:spcAft>
            <a:buFont typeface="+mj-lt"/>
            <a:buNone/>
          </a:pPr>
          <a:r>
            <a:rPr lang="es-ES" sz="1100" kern="1200" baseline="0" dirty="0">
              <a:solidFill>
                <a:srgbClr val="C00000"/>
              </a:solidFill>
              <a:effectLst/>
              <a:latin typeface="+mj-lt"/>
              <a:ea typeface="+mn-ea"/>
              <a:cs typeface="Calibri" panose="020F0502020204030204" pitchFamily="34" charset="0"/>
            </a:rPr>
            <a:t>13.1.5. Realizar un seguimiento y actualización anual del Código ético y de conducta (PLANDGG).</a:t>
          </a:r>
        </a:p>
      </dgm:t>
    </dgm:pt>
    <dgm:pt modelId="{18D69635-A63D-4FEC-9E83-5EF60009DA23}" type="parTrans" cxnId="{9C01A52F-7C53-4D78-A62C-C4B8683AC027}">
      <dgm:prSet/>
      <dgm:spPr/>
      <dgm:t>
        <a:bodyPr/>
        <a:lstStyle/>
        <a:p>
          <a:endParaRPr lang="es-ES"/>
        </a:p>
      </dgm:t>
    </dgm:pt>
    <dgm:pt modelId="{C49C6E72-CAB0-452F-8D71-C05BC1826C3D}" type="sibTrans" cxnId="{9C01A52F-7C53-4D78-A62C-C4B8683AC027}">
      <dgm:prSet/>
      <dgm:spPr/>
      <dgm:t>
        <a:bodyPr/>
        <a:lstStyle/>
        <a:p>
          <a:endParaRPr lang="es-ES"/>
        </a:p>
      </dgm:t>
    </dgm:pt>
    <dgm:pt modelId="{397F3593-2690-4889-845B-559587919920}">
      <dgm:prSet custT="1"/>
      <dgm:spPr/>
      <dgm:t>
        <a:bodyPr/>
        <a:lstStyle/>
        <a:p>
          <a:pPr marL="57150" lvl="1" indent="-57150" algn="l" defTabSz="400050">
            <a:lnSpc>
              <a:spcPct val="90000"/>
            </a:lnSpc>
            <a:spcBef>
              <a:spcPct val="0"/>
            </a:spcBef>
            <a:spcAft>
              <a:spcPct val="15000"/>
            </a:spcAft>
            <a:buFont typeface="+mj-lt"/>
            <a:buNone/>
          </a:pPr>
          <a:endParaRPr lang="es-ES" sz="1100" kern="1200" baseline="0" dirty="0">
            <a:solidFill>
              <a:srgbClr val="C00000"/>
            </a:solidFill>
            <a:effectLst/>
            <a:latin typeface="+mj-lt"/>
            <a:ea typeface="+mn-ea"/>
            <a:cs typeface="Calibri" panose="020F0502020204030204" pitchFamily="34" charset="0"/>
          </a:endParaRPr>
        </a:p>
      </dgm:t>
    </dgm:pt>
    <dgm:pt modelId="{DEEE196A-C3B2-4029-970C-41447840B2FC}" type="parTrans" cxnId="{246A834A-289C-4A46-A26F-1359B5E2CFF4}">
      <dgm:prSet/>
      <dgm:spPr/>
      <dgm:t>
        <a:bodyPr/>
        <a:lstStyle/>
        <a:p>
          <a:endParaRPr lang="es-ES"/>
        </a:p>
      </dgm:t>
    </dgm:pt>
    <dgm:pt modelId="{F3810699-A7DF-4F5E-B5B5-9346FA702D2C}" type="sibTrans" cxnId="{246A834A-289C-4A46-A26F-1359B5E2CFF4}">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58A759B4-3567-40C6-97B2-91509A49843F}" type="pres">
      <dgm:prSet presAssocID="{BEFB0BA9-EBDA-4950-BA29-8829700357C7}" presName="linNode" presStyleCnt="0"/>
      <dgm:spPr/>
    </dgm:pt>
    <dgm:pt modelId="{4C453AC9-8645-40D7-B205-534CB31D6D3F}" type="pres">
      <dgm:prSet presAssocID="{BEFB0BA9-EBDA-4950-BA29-8829700357C7}" presName="parTx" presStyleLbl="revTx" presStyleIdx="0" presStyleCnt="1">
        <dgm:presLayoutVars>
          <dgm:chMax val="1"/>
          <dgm:bulletEnabled val="1"/>
        </dgm:presLayoutVars>
      </dgm:prSet>
      <dgm:spPr>
        <a:prstGeom prst="rect">
          <a:avLst/>
        </a:prstGeom>
      </dgm:spPr>
    </dgm:pt>
    <dgm:pt modelId="{61A49ADD-9FF6-474F-A525-0AF538E46329}" type="pres">
      <dgm:prSet presAssocID="{BEFB0BA9-EBDA-4950-BA29-8829700357C7}" presName="bracket" presStyleLbl="parChTrans1D1" presStyleIdx="0" presStyleCnt="1"/>
      <dgm:spPr>
        <a:xfrm>
          <a:off x="1372939" y="1061853"/>
          <a:ext cx="274052" cy="1164023"/>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150719B0-8E9C-48ED-ABA0-EA3E0AE1BDBC}" type="pres">
      <dgm:prSet presAssocID="{BEFB0BA9-EBDA-4950-BA29-8829700357C7}" presName="spH" presStyleCnt="0"/>
      <dgm:spPr/>
    </dgm:pt>
    <dgm:pt modelId="{40CC3F64-ED06-47D0-AE8A-23E45B44BE02}" type="pres">
      <dgm:prSet presAssocID="{BEFB0BA9-EBDA-4950-BA29-8829700357C7}" presName="desTx" presStyleLbl="node1" presStyleIdx="0" presStyleCnt="1" custLinFactNeighborX="-74680">
        <dgm:presLayoutVars>
          <dgm:bulletEnabled val="1"/>
        </dgm:presLayoutVars>
      </dgm:prSet>
      <dgm:spPr>
        <a:prstGeom prst="rect">
          <a:avLst/>
        </a:prstGeom>
      </dgm:spPr>
    </dgm:pt>
  </dgm:ptLst>
  <dgm:cxnLst>
    <dgm:cxn modelId="{6A9C6C11-E1E8-4EFA-A9D2-9CEF37FAD3ED}" type="presOf" srcId="{815BC6B3-2A01-470B-84D0-9F955AEA3099}" destId="{9453B6D2-A820-4EA2-A76C-96ACE077F5F6}" srcOrd="0" destOrd="0" presId="urn:diagrams.loki3.com/BracketList+Icon"/>
    <dgm:cxn modelId="{AF33D924-2874-4D37-82B2-A490680CF9CB}" srcId="{BEFB0BA9-EBDA-4950-BA29-8829700357C7}" destId="{E473D450-49C3-43D0-B97F-959D0E4753CE}" srcOrd="3" destOrd="0" parTransId="{2243F588-552C-4317-AC04-BE88DDBD2CF5}" sibTransId="{DD5563F4-35EE-48C7-AB9A-96F6ABD6C97E}"/>
    <dgm:cxn modelId="{9C01A52F-7C53-4D78-A62C-C4B8683AC027}" srcId="{BEFB0BA9-EBDA-4950-BA29-8829700357C7}" destId="{0C02A404-70D3-4197-ACEE-F9D96152590C}" srcOrd="5" destOrd="0" parTransId="{18D69635-A63D-4FEC-9E83-5EF60009DA23}" sibTransId="{C49C6E72-CAB0-452F-8D71-C05BC1826C3D}"/>
    <dgm:cxn modelId="{E4553A3D-FD4F-48EE-94FF-1AF225895953}" srcId="{BEFB0BA9-EBDA-4950-BA29-8829700357C7}" destId="{E1545620-C6FF-4B43-97B4-C03C2CD0E9B5}" srcOrd="2" destOrd="0" parTransId="{598E9CD5-197D-40FB-A850-6283C78AF4E5}" sibTransId="{77968ACB-47F7-4F33-BBFB-AF1FC354D7B3}"/>
    <dgm:cxn modelId="{3E114E64-0506-4193-92C2-25FEF33B339C}" type="presOf" srcId="{BEFB0BA9-EBDA-4950-BA29-8829700357C7}" destId="{4C453AC9-8645-40D7-B205-534CB31D6D3F}" srcOrd="0" destOrd="0" presId="urn:diagrams.loki3.com/BracketList+Icon"/>
    <dgm:cxn modelId="{12CA7344-EBCC-4653-B582-555EA100269B}" type="presOf" srcId="{EA41C691-1468-4F37-9111-FF8EE4017F4D}" destId="{40CC3F64-ED06-47D0-AE8A-23E45B44BE02}" srcOrd="0" destOrd="4" presId="urn:diagrams.loki3.com/BracketList+Icon"/>
    <dgm:cxn modelId="{246A834A-289C-4A46-A26F-1359B5E2CFF4}" srcId="{BEFB0BA9-EBDA-4950-BA29-8829700357C7}" destId="{397F3593-2690-4889-845B-559587919920}" srcOrd="6" destOrd="0" parTransId="{DEEE196A-C3B2-4029-970C-41447840B2FC}" sibTransId="{F3810699-A7DF-4F5E-B5B5-9346FA702D2C}"/>
    <dgm:cxn modelId="{7D050E54-8E4B-4EE5-A204-947795F5F2DA}" type="presOf" srcId="{E1545620-C6FF-4B43-97B4-C03C2CD0E9B5}" destId="{40CC3F64-ED06-47D0-AE8A-23E45B44BE02}" srcOrd="0" destOrd="2" presId="urn:diagrams.loki3.com/BracketList+Icon"/>
    <dgm:cxn modelId="{23C96385-D6F2-485B-9CFF-394A1F51FD0B}" srcId="{BEFB0BA9-EBDA-4950-BA29-8829700357C7}" destId="{EA41C691-1468-4F37-9111-FF8EE4017F4D}" srcOrd="4" destOrd="0" parTransId="{411EC87F-FB0F-4F4C-916B-5DD1BCBB4C38}" sibTransId="{3FEFD8A4-9654-47AC-B2CF-EB2661451C81}"/>
    <dgm:cxn modelId="{23087E8A-4A19-4724-BAE7-C1EAB3867A9C}" type="presOf" srcId="{500F3637-038B-4892-953C-B311A0492EDE}" destId="{40CC3F64-ED06-47D0-AE8A-23E45B44BE02}" srcOrd="0" destOrd="1" presId="urn:diagrams.loki3.com/BracketList+Icon"/>
    <dgm:cxn modelId="{10BD689C-FCB7-4CCA-A0A8-70AAA6ACD80E}" srcId="{815BC6B3-2A01-470B-84D0-9F955AEA3099}" destId="{BEFB0BA9-EBDA-4950-BA29-8829700357C7}" srcOrd="0" destOrd="0" parTransId="{08264E5C-C54C-427F-8DCA-F8F7622B38BE}" sibTransId="{03A8E358-8757-4DF2-B732-C60AA7998996}"/>
    <dgm:cxn modelId="{D96679BB-B927-4E4A-B726-6024644776E7}" srcId="{BEFB0BA9-EBDA-4950-BA29-8829700357C7}" destId="{A23AE6C6-6D54-40F2-939E-E6DE3594D8BD}" srcOrd="0" destOrd="0" parTransId="{639F381A-1C94-4CF2-8539-3B0C0BDC6DC5}" sibTransId="{2E0737E3-4296-426A-81FC-871A755EE734}"/>
    <dgm:cxn modelId="{954F18CB-53DC-4325-A1BE-6A6A6E4B031A}" type="presOf" srcId="{E473D450-49C3-43D0-B97F-959D0E4753CE}" destId="{40CC3F64-ED06-47D0-AE8A-23E45B44BE02}" srcOrd="0" destOrd="3" presId="urn:diagrams.loki3.com/BracketList+Icon"/>
    <dgm:cxn modelId="{E196B3DA-5926-48DE-B267-1BA8A5901A95}" type="presOf" srcId="{397F3593-2690-4889-845B-559587919920}" destId="{40CC3F64-ED06-47D0-AE8A-23E45B44BE02}" srcOrd="0" destOrd="6" presId="urn:diagrams.loki3.com/BracketList+Icon"/>
    <dgm:cxn modelId="{3EF1B6E3-8094-488D-95DA-F27E2292D7C2}" type="presOf" srcId="{0C02A404-70D3-4197-ACEE-F9D96152590C}" destId="{40CC3F64-ED06-47D0-AE8A-23E45B44BE02}" srcOrd="0" destOrd="5" presId="urn:diagrams.loki3.com/BracketList+Icon"/>
    <dgm:cxn modelId="{6E16C7F6-09B2-4D3D-8EAD-A93001551588}" srcId="{BEFB0BA9-EBDA-4950-BA29-8829700357C7}" destId="{500F3637-038B-4892-953C-B311A0492EDE}" srcOrd="1" destOrd="0" parTransId="{80B0DDD8-5C65-421A-A453-C0D473E41F6D}" sibTransId="{A7333238-595C-43B1-BC92-C37E71CBA213}"/>
    <dgm:cxn modelId="{E0E4DFFE-6652-417E-9009-E216D9BD9847}" type="presOf" srcId="{A23AE6C6-6D54-40F2-939E-E6DE3594D8BD}" destId="{40CC3F64-ED06-47D0-AE8A-23E45B44BE02}" srcOrd="0" destOrd="0" presId="urn:diagrams.loki3.com/BracketList+Icon"/>
    <dgm:cxn modelId="{AEA39687-9A3A-4A9B-A905-FFFEB81552C8}" type="presParOf" srcId="{9453B6D2-A820-4EA2-A76C-96ACE077F5F6}" destId="{58A759B4-3567-40C6-97B2-91509A49843F}" srcOrd="0" destOrd="0" presId="urn:diagrams.loki3.com/BracketList+Icon"/>
    <dgm:cxn modelId="{0757248F-BD9B-4605-9E2D-8EC32E0703D4}" type="presParOf" srcId="{58A759B4-3567-40C6-97B2-91509A49843F}" destId="{4C453AC9-8645-40D7-B205-534CB31D6D3F}" srcOrd="0" destOrd="0" presId="urn:diagrams.loki3.com/BracketList+Icon"/>
    <dgm:cxn modelId="{7450FAD2-1B5A-42C8-B13B-0D54E2354863}" type="presParOf" srcId="{58A759B4-3567-40C6-97B2-91509A49843F}" destId="{61A49ADD-9FF6-474F-A525-0AF538E46329}" srcOrd="1" destOrd="0" presId="urn:diagrams.loki3.com/BracketList+Icon"/>
    <dgm:cxn modelId="{96DD6408-CEB1-4CB9-AE4F-DB400C76589B}" type="presParOf" srcId="{58A759B4-3567-40C6-97B2-91509A49843F}" destId="{150719B0-8E9C-48ED-ABA0-EA3E0AE1BDBC}" srcOrd="2" destOrd="0" presId="urn:diagrams.loki3.com/BracketList+Icon"/>
    <dgm:cxn modelId="{106F0E57-3BA6-43E3-9D73-4EF81AA8FBED}" type="presParOf" srcId="{58A759B4-3567-40C6-97B2-91509A49843F}" destId="{40CC3F64-ED06-47D0-AE8A-23E45B44BE02}"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GRUPO DE TRABAJO DE RECURSOS MATERIALES Y AMBIENTALES</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F9E1E921-3DFD-4FC6-957D-738F72D0F608}">
      <dgm:prSet phldrT="[Texto]" custT="1"/>
      <dgm:spPr>
        <a:solidFill>
          <a:srgbClr val="FFFFCC"/>
        </a:solidFill>
        <a:ln w="25400" cap="flat" cmpd="sng" algn="ctr">
          <a:solidFill>
            <a:sysClr val="window" lastClr="FFFFFF">
              <a:hueOff val="0"/>
              <a:satOff val="0"/>
              <a:lumOff val="0"/>
              <a:alphaOff val="0"/>
            </a:sysClr>
          </a:solidFill>
          <a:prstDash val="solid"/>
        </a:ln>
        <a:effectLst/>
      </dgm:spPr>
      <dgm:t>
        <a:bodyPr spcFirstLastPara="0" vert="horz" wrap="square" lIns="34290" tIns="34290" rIns="34290" bIns="34290" numCol="1" spcCol="1270" anchor="ctr" anchorCtr="0"/>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14.2.1. Elaboración de un análisis sobre el uso de los espacios de la DGG/SGAC: Plan de Adecuación de Edificios, Espacios y Equipos (PEAGET 14.2.1 – OO 14.2.1.1 DGAGET 2024).</a:t>
          </a:r>
        </a:p>
      </dgm:t>
    </dgm:pt>
    <dgm:pt modelId="{2A6E318C-8908-40DE-98D2-EF453CDB2CEF}" type="parTrans" cxnId="{FC500C60-016F-46A6-9230-680BA067C785}">
      <dgm:prSet/>
      <dgm:spPr/>
      <dgm:t>
        <a:bodyPr/>
        <a:lstStyle/>
        <a:p>
          <a:endParaRPr lang="es-ES"/>
        </a:p>
      </dgm:t>
    </dgm:pt>
    <dgm:pt modelId="{C6D90458-6BAD-4627-BFF3-473D3D54578B}" type="sibTrans" cxnId="{FC500C60-016F-46A6-9230-680BA067C785}">
      <dgm:prSet/>
      <dgm:spPr/>
      <dgm:t>
        <a:bodyPr/>
        <a:lstStyle/>
        <a:p>
          <a:endParaRPr lang="es-ES"/>
        </a:p>
      </dgm:t>
    </dgm:pt>
    <dgm:pt modelId="{B629FC65-C6F8-44A4-8A34-B3AD0034787A}">
      <dgm:prSet phldrT="[Texto]" custT="1"/>
      <dgm:spPr>
        <a:solidFill>
          <a:srgbClr val="FFFFCC"/>
        </a:solidFill>
        <a:ln w="25400" cap="flat" cmpd="sng" algn="ctr">
          <a:solidFill>
            <a:sysClr val="window" lastClr="FFFFFF">
              <a:hueOff val="0"/>
              <a:satOff val="0"/>
              <a:lumOff val="0"/>
              <a:alphaOff val="0"/>
            </a:sysClr>
          </a:solidFill>
          <a:prstDash val="solid"/>
        </a:ln>
        <a:effectLst/>
      </dgm:spPr>
      <dgm:t>
        <a:bodyPr spcFirstLastPara="0" vert="horz" wrap="square" lIns="34290" tIns="34290" rIns="34290" bIns="34290" numCol="1" spcCol="1270" anchor="ctr" anchorCtr="0"/>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14.3.1. Elaboración de un Plan de Sostenibilidad en la DGG/SGAC (ahorro, reciclaje, residuos, eficiencia energética e impacto ambiental) para mejorar el uso y la gestión sostenible de los recursos (PEAGET 14.3.1/2).</a:t>
          </a:r>
        </a:p>
      </dgm:t>
    </dgm:pt>
    <dgm:pt modelId="{971E8BA9-6398-4675-8028-C0AB3D73CB58}" type="parTrans" cxnId="{02E46675-5B81-4C28-BD26-EFAB7B7973A5}">
      <dgm:prSet/>
      <dgm:spPr/>
      <dgm:t>
        <a:bodyPr/>
        <a:lstStyle/>
        <a:p>
          <a:endParaRPr lang="es-ES"/>
        </a:p>
      </dgm:t>
    </dgm:pt>
    <dgm:pt modelId="{28A04C4D-5795-483C-A553-E23D08C00B94}" type="sibTrans" cxnId="{02E46675-5B81-4C28-BD26-EFAB7B7973A5}">
      <dgm:prSet/>
      <dgm:spPr/>
      <dgm:t>
        <a:bodyPr/>
        <a:lstStyle/>
        <a:p>
          <a:endParaRPr lang="es-ES"/>
        </a:p>
      </dgm:t>
    </dgm:pt>
    <dgm:pt modelId="{ACC51942-0CDB-4382-A169-A28251DB5910}">
      <dgm:prSet phldrT="[Texto]" custT="1"/>
      <dgm:spPr>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14.3.2. Elaboración de un análisis sobre el uso de los equipos y dispositivos tecnológicos en la DGG/SGAC (PEAGET 14.3.3).</a:t>
          </a:r>
        </a:p>
      </dgm:t>
    </dgm:pt>
    <dgm:pt modelId="{5A1494B7-E603-4A57-8D2E-95D2530BA934}" type="parTrans" cxnId="{C6B3E333-32E1-472A-AC7C-0ECCDF33E697}">
      <dgm:prSet/>
      <dgm:spPr/>
      <dgm:t>
        <a:bodyPr/>
        <a:lstStyle/>
        <a:p>
          <a:endParaRPr lang="es-ES"/>
        </a:p>
      </dgm:t>
    </dgm:pt>
    <dgm:pt modelId="{6DF44E9C-E67E-4708-98DA-C5643BA9FC52}" type="sibTrans" cxnId="{C6B3E333-32E1-472A-AC7C-0ECCDF33E697}">
      <dgm:prSet/>
      <dgm:spPr/>
      <dgm:t>
        <a:bodyPr/>
        <a:lstStyle/>
        <a:p>
          <a:endParaRPr lang="es-ES"/>
        </a:p>
      </dgm:t>
    </dgm:pt>
    <dgm:pt modelId="{DA2AB2FB-AA86-46D8-B80E-69969C04684A}">
      <dgm:prSet phldrT="[Texto]" custT="1"/>
      <dgm:spPr>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14.3.3. Elaboración de un informe anual de necesidades para el ejercicio siguiente (necesidades de compra de papel, de desafectación/donación de recursos tecnológicos, etc.), a partir de los planes, protocolos o instrucciones establecidas (PEAGET 14.3.4).</a:t>
          </a:r>
        </a:p>
      </dgm:t>
    </dgm:pt>
    <dgm:pt modelId="{7EFC1CF0-8D9E-4A86-A412-937F45F8A36F}" type="parTrans" cxnId="{5E3C067C-BEFE-4253-9BDB-FE7137075AD6}">
      <dgm:prSet/>
      <dgm:spPr/>
      <dgm:t>
        <a:bodyPr/>
        <a:lstStyle/>
        <a:p>
          <a:endParaRPr lang="es-ES"/>
        </a:p>
      </dgm:t>
    </dgm:pt>
    <dgm:pt modelId="{ADE70A0B-B533-44EE-838C-8C33A45AE24E}" type="sibTrans" cxnId="{5E3C067C-BEFE-4253-9BDB-FE7137075AD6}">
      <dgm:prSet/>
      <dgm:spPr/>
      <dgm:t>
        <a:bodyPr/>
        <a:lstStyle/>
        <a:p>
          <a:endParaRPr lang="es-ES"/>
        </a:p>
      </dgm:t>
    </dgm:pt>
    <dgm:pt modelId="{1575329E-863C-438A-A01A-FEDF96D2660E}">
      <dgm:prSet phldrT="[Texto]" custT="1"/>
      <dgm:spPr>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14.3.6. Seguimiento y actualización del inventario de recursos tecnológicos (PLANDGG).</a:t>
          </a:r>
        </a:p>
      </dgm:t>
    </dgm:pt>
    <dgm:pt modelId="{F5B88D06-257D-4EFA-8CD7-E26EAF103ED9}" type="parTrans" cxnId="{944A7C4C-5F21-464B-8715-636AF94BA2A8}">
      <dgm:prSet/>
      <dgm:spPr/>
      <dgm:t>
        <a:bodyPr/>
        <a:lstStyle/>
        <a:p>
          <a:endParaRPr lang="es-ES"/>
        </a:p>
      </dgm:t>
    </dgm:pt>
    <dgm:pt modelId="{92F5A38C-2D04-4D63-B7D8-2603999723C5}" type="sibTrans" cxnId="{944A7C4C-5F21-464B-8715-636AF94BA2A8}">
      <dgm:prSet/>
      <dgm:spPr/>
      <dgm:t>
        <a:bodyPr/>
        <a:lstStyle/>
        <a:p>
          <a:endParaRPr lang="es-ES"/>
        </a:p>
      </dgm:t>
    </dgm:pt>
    <dgm:pt modelId="{A9ED62AA-526D-4DFC-853A-80B1A60CB953}">
      <dgm:prSet phldrT="[Texto]" custT="1"/>
      <dgm:spPr>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15.1.1. Elaboración de un Plan de Racionalización de archivos y documentación (PLANDGG).</a:t>
          </a:r>
        </a:p>
      </dgm:t>
    </dgm:pt>
    <dgm:pt modelId="{E08F9472-F3B8-41C1-818C-E0B1922A0C50}" type="parTrans" cxnId="{6993C594-EFC7-4A00-AD6F-6E82D72DD3F7}">
      <dgm:prSet/>
      <dgm:spPr/>
      <dgm:t>
        <a:bodyPr/>
        <a:lstStyle/>
        <a:p>
          <a:endParaRPr lang="es-ES"/>
        </a:p>
      </dgm:t>
    </dgm:pt>
    <dgm:pt modelId="{2CD6B597-9A82-4EA9-A5DB-40B3D34DA052}" type="sibTrans" cxnId="{6993C594-EFC7-4A00-AD6F-6E82D72DD3F7}">
      <dgm:prSet/>
      <dgm:spPr/>
      <dgm:t>
        <a:bodyPr/>
        <a:lstStyle/>
        <a:p>
          <a:endParaRPr lang="es-ES"/>
        </a:p>
      </dgm:t>
    </dgm:pt>
    <dgm:pt modelId="{49EDBB0B-AB37-43BD-B3EA-3494C08C4DA1}">
      <dgm:prSet phldrT="[Texto]" custT="1"/>
      <dgm:spPr>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15.1.2. Elaboración de un informe sobre la situación de partida de los archivos en la DGG y en la SGAC – elaboración de un inventario de archivos físicos (PEAGET 15.1.1).</a:t>
          </a:r>
        </a:p>
      </dgm:t>
    </dgm:pt>
    <dgm:pt modelId="{35D4DE13-3083-470E-B609-C61470A86397}" type="parTrans" cxnId="{486A279D-D11A-42FF-A357-067289A7BF5E}">
      <dgm:prSet/>
      <dgm:spPr/>
      <dgm:t>
        <a:bodyPr/>
        <a:lstStyle/>
        <a:p>
          <a:endParaRPr lang="es-ES"/>
        </a:p>
      </dgm:t>
    </dgm:pt>
    <dgm:pt modelId="{16B433B7-D3F0-49EC-B787-9877A3144C66}" type="sibTrans" cxnId="{486A279D-D11A-42FF-A357-067289A7BF5E}">
      <dgm:prSet/>
      <dgm:spPr/>
      <dgm:t>
        <a:bodyPr/>
        <a:lstStyle/>
        <a:p>
          <a:endParaRPr lang="es-ES"/>
        </a:p>
      </dgm:t>
    </dgm:pt>
    <dgm:pt modelId="{24BF0102-DDBE-4714-AB5A-F56DBBA31BB6}">
      <dgm:prSet phldrT="[Texto]" custT="1"/>
      <dgm:spPr>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15.1.3. Análisis y propuesta de destrucción (expurgo) de archivos físicos clasificados en series documentales (PEAGET 15.1.2).</a:t>
          </a:r>
        </a:p>
      </dgm:t>
    </dgm:pt>
    <dgm:pt modelId="{A5A5DEBE-4248-444B-95B6-07ECE14BD7D8}" type="parTrans" cxnId="{FB6E9869-807A-4768-8C87-33A9577F970B}">
      <dgm:prSet/>
      <dgm:spPr/>
      <dgm:t>
        <a:bodyPr/>
        <a:lstStyle/>
        <a:p>
          <a:endParaRPr lang="es-ES"/>
        </a:p>
      </dgm:t>
    </dgm:pt>
    <dgm:pt modelId="{8B8AD39A-3ECF-4A5D-9C6C-10D71CC651FE}" type="sibTrans" cxnId="{FB6E9869-807A-4768-8C87-33A9577F970B}">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1">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1" custScaleY="121593"/>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55747">
        <dgm:presLayoutVars>
          <dgm:bulletEnabled val="1"/>
        </dgm:presLayoutVars>
      </dgm:prSet>
      <dgm:spPr>
        <a:xfrm>
          <a:off x="2852502" y="86185"/>
          <a:ext cx="6061568" cy="1836377"/>
        </a:xfrm>
        <a:prstGeom prst="rect">
          <a:avLst/>
        </a:prstGeom>
      </dgm:spPr>
    </dgm:pt>
  </dgm:ptLst>
  <dgm:cxnLst>
    <dgm:cxn modelId="{E3DD8305-D256-4347-AE44-84FA19B1E9C7}" type="presOf" srcId="{B629FC65-C6F8-44A4-8A34-B3AD0034787A}" destId="{940A64CE-D594-4009-A1A8-FA1DBD7302AA}" srcOrd="0" destOrd="1" presId="urn:diagrams.loki3.com/BracketList+Icon"/>
    <dgm:cxn modelId="{ED50FC09-6B30-42AA-A4E0-2D4A7CDDDAC3}" type="presOf" srcId="{815BC6B3-2A01-470B-84D0-9F955AEA3099}" destId="{9453B6D2-A820-4EA2-A76C-96ACE077F5F6}" srcOrd="0" destOrd="0"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C6B3E333-32E1-472A-AC7C-0ECCDF33E697}" srcId="{F7B72FF6-84EA-48B3-BAE0-ECF92D825CD4}" destId="{ACC51942-0CDB-4382-A169-A28251DB5910}" srcOrd="2" destOrd="0" parTransId="{5A1494B7-E603-4A57-8D2E-95D2530BA934}" sibTransId="{6DF44E9C-E67E-4708-98DA-C5643BA9FC52}"/>
    <dgm:cxn modelId="{FC500C60-016F-46A6-9230-680BA067C785}" srcId="{F7B72FF6-84EA-48B3-BAE0-ECF92D825CD4}" destId="{F9E1E921-3DFD-4FC6-957D-738F72D0F608}" srcOrd="0" destOrd="0" parTransId="{2A6E318C-8908-40DE-98D2-EF453CDB2CEF}" sibTransId="{C6D90458-6BAD-4627-BFF3-473D3D54578B}"/>
    <dgm:cxn modelId="{4346C967-4A1A-497E-B238-AA80359811FD}" type="presOf" srcId="{A9ED62AA-526D-4DFC-853A-80B1A60CB953}" destId="{940A64CE-D594-4009-A1A8-FA1DBD7302AA}" srcOrd="0" destOrd="5" presId="urn:diagrams.loki3.com/BracketList+Icon"/>
    <dgm:cxn modelId="{FB6E9869-807A-4768-8C87-33A9577F970B}" srcId="{F7B72FF6-84EA-48B3-BAE0-ECF92D825CD4}" destId="{24BF0102-DDBE-4714-AB5A-F56DBBA31BB6}" srcOrd="7" destOrd="0" parTransId="{A5A5DEBE-4248-444B-95B6-07ECE14BD7D8}" sibTransId="{8B8AD39A-3ECF-4A5D-9C6C-10D71CC651FE}"/>
    <dgm:cxn modelId="{944A7C4C-5F21-464B-8715-636AF94BA2A8}" srcId="{F7B72FF6-84EA-48B3-BAE0-ECF92D825CD4}" destId="{1575329E-863C-438A-A01A-FEDF96D2660E}" srcOrd="4" destOrd="0" parTransId="{F5B88D06-257D-4EFA-8CD7-E26EAF103ED9}" sibTransId="{92F5A38C-2D04-4D63-B7D8-2603999723C5}"/>
    <dgm:cxn modelId="{57C95E50-1939-497E-82BF-F733D87A4925}" type="presOf" srcId="{ACC51942-0CDB-4382-A169-A28251DB5910}" destId="{940A64CE-D594-4009-A1A8-FA1DBD7302AA}" srcOrd="0" destOrd="2" presId="urn:diagrams.loki3.com/BracketList+Icon"/>
    <dgm:cxn modelId="{83D57653-B52B-4862-9A0E-A9984529A79E}" type="presOf" srcId="{24BF0102-DDBE-4714-AB5A-F56DBBA31BB6}" destId="{940A64CE-D594-4009-A1A8-FA1DBD7302AA}" srcOrd="0" destOrd="7" presId="urn:diagrams.loki3.com/BracketList+Icon"/>
    <dgm:cxn modelId="{02E46675-5B81-4C28-BD26-EFAB7B7973A5}" srcId="{F7B72FF6-84EA-48B3-BAE0-ECF92D825CD4}" destId="{B629FC65-C6F8-44A4-8A34-B3AD0034787A}" srcOrd="1" destOrd="0" parTransId="{971E8BA9-6398-4675-8028-C0AB3D73CB58}" sibTransId="{28A04C4D-5795-483C-A553-E23D08C00B94}"/>
    <dgm:cxn modelId="{5E3C067C-BEFE-4253-9BDB-FE7137075AD6}" srcId="{F7B72FF6-84EA-48B3-BAE0-ECF92D825CD4}" destId="{DA2AB2FB-AA86-46D8-B80E-69969C04684A}" srcOrd="3" destOrd="0" parTransId="{7EFC1CF0-8D9E-4A86-A412-937F45F8A36F}" sibTransId="{ADE70A0B-B533-44EE-838C-8C33A45AE24E}"/>
    <dgm:cxn modelId="{6993C594-EFC7-4A00-AD6F-6E82D72DD3F7}" srcId="{F7B72FF6-84EA-48B3-BAE0-ECF92D825CD4}" destId="{A9ED62AA-526D-4DFC-853A-80B1A60CB953}" srcOrd="5" destOrd="0" parTransId="{E08F9472-F3B8-41C1-818C-E0B1922A0C50}" sibTransId="{2CD6B597-9A82-4EA9-A5DB-40B3D34DA052}"/>
    <dgm:cxn modelId="{486A279D-D11A-42FF-A357-067289A7BF5E}" srcId="{F7B72FF6-84EA-48B3-BAE0-ECF92D825CD4}" destId="{49EDBB0B-AB37-43BD-B3EA-3494C08C4DA1}" srcOrd="6" destOrd="0" parTransId="{35D4DE13-3083-470E-B609-C61470A86397}" sibTransId="{16B433B7-D3F0-49EC-B787-9877A3144C66}"/>
    <dgm:cxn modelId="{A044719F-5BA3-4C05-87E7-11FF992439AD}" type="presOf" srcId="{49EDBB0B-AB37-43BD-B3EA-3494C08C4DA1}" destId="{940A64CE-D594-4009-A1A8-FA1DBD7302AA}" srcOrd="0" destOrd="6" presId="urn:diagrams.loki3.com/BracketList+Icon"/>
    <dgm:cxn modelId="{BE2104A7-CA23-42F7-A21E-2337D2269947}" type="presOf" srcId="{1575329E-863C-438A-A01A-FEDF96D2660E}" destId="{940A64CE-D594-4009-A1A8-FA1DBD7302AA}" srcOrd="0" destOrd="4" presId="urn:diagrams.loki3.com/BracketList+Icon"/>
    <dgm:cxn modelId="{234C3FC2-62A9-474C-BDA5-82A4D57B74B2}" type="presOf" srcId="{F7B72FF6-84EA-48B3-BAE0-ECF92D825CD4}" destId="{EE744776-B323-4FFD-AD4E-15C69766D7B4}" srcOrd="0" destOrd="0" presId="urn:diagrams.loki3.com/BracketList+Icon"/>
    <dgm:cxn modelId="{F82795EB-9083-4257-868E-5748585EB8C8}" type="presOf" srcId="{F9E1E921-3DFD-4FC6-957D-738F72D0F608}" destId="{940A64CE-D594-4009-A1A8-FA1DBD7302AA}" srcOrd="0" destOrd="0" presId="urn:diagrams.loki3.com/BracketList+Icon"/>
    <dgm:cxn modelId="{D37F6EFA-1070-4157-9064-BBF472700717}" type="presOf" srcId="{DA2AB2FB-AA86-46D8-B80E-69969C04684A}" destId="{940A64CE-D594-4009-A1A8-FA1DBD7302AA}" srcOrd="0" destOrd="3" presId="urn:diagrams.loki3.com/BracketList+Icon"/>
    <dgm:cxn modelId="{A12883D8-C0ED-4328-A241-D4FF64976D21}" type="presParOf" srcId="{9453B6D2-A820-4EA2-A76C-96ACE077F5F6}" destId="{2CABEC56-19A1-489F-82D7-3691163C268D}" srcOrd="0" destOrd="0" presId="urn:diagrams.loki3.com/BracketList+Icon"/>
    <dgm:cxn modelId="{D6B8F8CC-3A4D-476F-82C1-635D250FAC2D}" type="presParOf" srcId="{2CABEC56-19A1-489F-82D7-3691163C268D}" destId="{EE744776-B323-4FFD-AD4E-15C69766D7B4}" srcOrd="0" destOrd="0" presId="urn:diagrams.loki3.com/BracketList+Icon"/>
    <dgm:cxn modelId="{6137AE4D-819A-4386-B87A-B8D2F61C6F13}" type="presParOf" srcId="{2CABEC56-19A1-489F-82D7-3691163C268D}" destId="{1B45230F-36FD-4D42-B077-9BF2BC345796}" srcOrd="1" destOrd="0" presId="urn:diagrams.loki3.com/BracketList+Icon"/>
    <dgm:cxn modelId="{81DB9DFE-7CE4-45E5-ABDA-FC05E60BBA53}" type="presParOf" srcId="{2CABEC56-19A1-489F-82D7-3691163C268D}" destId="{0D04FF7A-55FF-4A82-9606-CE1D518A2E5D}" srcOrd="2" destOrd="0" presId="urn:diagrams.loki3.com/BracketList+Icon"/>
    <dgm:cxn modelId="{A50BD2C4-22F1-4249-9865-522AF0606785}" type="presParOf" srcId="{2CABEC56-19A1-489F-82D7-3691163C268D}" destId="{940A64CE-D594-4009-A1A8-FA1DBD7302AA}"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BEFB0BA9-EBDA-4950-BA29-8829700357C7}">
      <dgm:prSet phldrT="[Texto]" custT="1"/>
      <dgm:spPr>
        <a:xfrm>
          <a:off x="2678" y="1210739"/>
          <a:ext cx="1370260" cy="866250"/>
        </a:xfrm>
        <a:noFill/>
        <a:ln>
          <a:noFill/>
        </a:ln>
        <a:effectLst/>
      </dgm:spPr>
      <dgm:t>
        <a:bodyPr/>
        <a:lstStyle/>
        <a:p>
          <a:pPr marL="0" lvl="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 DE TRABAJO DE PERSONAS</a:t>
          </a:r>
        </a:p>
        <a:p>
          <a:pPr marL="0" lvl="0" algn="r" defTabSz="1066800">
            <a:lnSpc>
              <a:spcPct val="90000"/>
            </a:lnSpc>
            <a:spcBef>
              <a:spcPct val="0"/>
            </a:spcBef>
            <a:spcAft>
              <a:spcPct val="35000"/>
            </a:spcAft>
            <a:buNone/>
          </a:pPr>
          <a:endParaRPr lang="es-ES" sz="2400" b="1" kern="1200" spc="100" dirty="0">
            <a:solidFill>
              <a:srgbClr val="FFFF66"/>
            </a:solidFill>
            <a:latin typeface="Calibri"/>
            <a:ea typeface="+mn-ea"/>
            <a:cs typeface="+mn-cs"/>
          </a:endParaRPr>
        </a:p>
      </dgm:t>
    </dgm:pt>
    <dgm:pt modelId="{08264E5C-C54C-427F-8DCA-F8F7622B38BE}" type="parTrans" cxnId="{10BD689C-FCB7-4CCA-A0A8-70AAA6ACD80E}">
      <dgm:prSet/>
      <dgm:spPr/>
      <dgm:t>
        <a:bodyPr/>
        <a:lstStyle/>
        <a:p>
          <a:endParaRPr lang="es-ES"/>
        </a:p>
      </dgm:t>
    </dgm:pt>
    <dgm:pt modelId="{03A8E358-8757-4DF2-B732-C60AA7998996}" type="sibTrans" cxnId="{10BD689C-FCB7-4CCA-A0A8-70AAA6ACD80E}">
      <dgm:prSet/>
      <dgm:spPr/>
      <dgm:t>
        <a:bodyPr/>
        <a:lstStyle/>
        <a:p>
          <a:endParaRPr lang="es-ES"/>
        </a:p>
      </dgm:t>
    </dgm:pt>
    <dgm:pt modelId="{E54FFD8C-337F-43CA-9FBE-3512CB7DA8AB}">
      <dgm:prSet phldrT="[Texto]" custT="1"/>
      <dgm:spPr>
        <a:xfrm>
          <a:off x="1756612" y="1061853"/>
          <a:ext cx="3727108" cy="1164023"/>
        </a:xfrm>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Font typeface="+mj-lt"/>
            <a:buNone/>
          </a:pPr>
          <a:r>
            <a:rPr lang="es-ES" sz="1000" kern="1200" dirty="0">
              <a:solidFill>
                <a:srgbClr val="C00000"/>
              </a:solidFill>
              <a:effectLst/>
              <a:latin typeface="Calibri"/>
              <a:cs typeface="Calibri" panose="020F0502020204030204" pitchFamily="34" charset="0"/>
            </a:rPr>
            <a:t>1.2.1. Revisión y actualización de programas y manuales relacionados con la atención a las personas de la organización y de atención a la ciudadanía (PLANDGG).</a:t>
          </a:r>
          <a:endParaRPr lang="es-ES" sz="1000" kern="1200" dirty="0">
            <a:solidFill>
              <a:srgbClr val="C00000"/>
            </a:solidFill>
            <a:effectLst/>
            <a:latin typeface="Calibri"/>
            <a:ea typeface="Calibri" panose="020F0502020204030204" pitchFamily="34" charset="0"/>
            <a:cs typeface="Calibri" panose="020F0502020204030204" pitchFamily="34" charset="0"/>
          </a:endParaRPr>
        </a:p>
      </dgm:t>
    </dgm:pt>
    <dgm:pt modelId="{44112244-7BD6-47D2-85D4-1B796BB82330}" type="sibTrans" cxnId="{3BCBE6D8-595F-4DB6-B332-D95E271441AD}">
      <dgm:prSet/>
      <dgm:spPr/>
      <dgm:t>
        <a:bodyPr/>
        <a:lstStyle/>
        <a:p>
          <a:endParaRPr lang="es-ES"/>
        </a:p>
      </dgm:t>
    </dgm:pt>
    <dgm:pt modelId="{F6FAD584-8C40-496E-B9C4-E27261B2DC8F}" type="parTrans" cxnId="{3BCBE6D8-595F-4DB6-B332-D95E271441AD}">
      <dgm:prSet/>
      <dgm:spPr/>
      <dgm:t>
        <a:bodyPr/>
        <a:lstStyle/>
        <a:p>
          <a:endParaRPr lang="es-ES"/>
        </a:p>
      </dgm:t>
    </dgm:pt>
    <dgm:pt modelId="{9DA8306C-ABDB-47C9-9F32-F1E2B0EBFBBE}">
      <dgm:prSet phldrT="[Texto]" custT="1"/>
      <dgm:spPr>
        <a:xfrm>
          <a:off x="1756612" y="1061853"/>
          <a:ext cx="3727108" cy="1164023"/>
        </a:xfrm>
        <a:solidFill>
          <a:srgbClr val="FFFFCC"/>
        </a:solidFill>
        <a:ln w="25400" cap="flat" cmpd="sng" algn="ctr">
          <a:solidFill>
            <a:sysClr val="window" lastClr="FFFFFF">
              <a:hueOff val="0"/>
              <a:satOff val="0"/>
              <a:lumOff val="0"/>
              <a:alphaOff val="0"/>
            </a:sysClr>
          </a:solidFill>
          <a:prstDash val="solid"/>
        </a:ln>
        <a:effectLst/>
      </dgm:spPr>
      <dgm:t>
        <a:bodyPr/>
        <a:lstStyle/>
        <a:p>
          <a:pPr marL="57150" lvl="1" indent="-57150" algn="l" defTabSz="400050">
            <a:lnSpc>
              <a:spcPct val="90000"/>
            </a:lnSpc>
            <a:spcBef>
              <a:spcPct val="0"/>
            </a:spcBef>
            <a:spcAft>
              <a:spcPct val="15000"/>
            </a:spcAft>
            <a:buFont typeface="+mj-lt"/>
            <a:buNone/>
          </a:pPr>
          <a:r>
            <a:rPr lang="es-ES" sz="1000" kern="1200" dirty="0">
              <a:solidFill>
                <a:srgbClr val="C00000"/>
              </a:solidFill>
              <a:effectLst/>
              <a:latin typeface="Calibri"/>
              <a:ea typeface="Calibri" panose="020F0502020204030204" pitchFamily="34" charset="0"/>
              <a:cs typeface="Calibri" panose="020F0502020204030204" pitchFamily="34" charset="0"/>
            </a:rPr>
            <a:t>8.E2.1. Entrega del Manual de despedida a todo el personal que abandone la organización (PLANDGG).</a:t>
          </a:r>
        </a:p>
      </dgm:t>
    </dgm:pt>
    <dgm:pt modelId="{0F0A5533-AA2B-4999-84B5-ED5739C2F16A}" type="sibTrans" cxnId="{3F8534A5-14AB-48F1-8C2A-B70A66030B85}">
      <dgm:prSet/>
      <dgm:spPr/>
      <dgm:t>
        <a:bodyPr/>
        <a:lstStyle/>
        <a:p>
          <a:endParaRPr lang="es-ES"/>
        </a:p>
      </dgm:t>
    </dgm:pt>
    <dgm:pt modelId="{144C0A16-30D6-42CB-A221-0948C8CE72EF}" type="parTrans" cxnId="{3F8534A5-14AB-48F1-8C2A-B70A66030B85}">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58A759B4-3567-40C6-97B2-91509A49843F}" type="pres">
      <dgm:prSet presAssocID="{BEFB0BA9-EBDA-4950-BA29-8829700357C7}" presName="linNode" presStyleCnt="0"/>
      <dgm:spPr/>
    </dgm:pt>
    <dgm:pt modelId="{4C453AC9-8645-40D7-B205-534CB31D6D3F}" type="pres">
      <dgm:prSet presAssocID="{BEFB0BA9-EBDA-4950-BA29-8829700357C7}" presName="parTx" presStyleLbl="revTx" presStyleIdx="0" presStyleCnt="1" custLinFactNeighborX="-6740" custLinFactNeighborY="16701">
        <dgm:presLayoutVars>
          <dgm:chMax val="1"/>
          <dgm:bulletEnabled val="1"/>
        </dgm:presLayoutVars>
      </dgm:prSet>
      <dgm:spPr>
        <a:prstGeom prst="rect">
          <a:avLst/>
        </a:prstGeom>
      </dgm:spPr>
    </dgm:pt>
    <dgm:pt modelId="{61A49ADD-9FF6-474F-A525-0AF538E46329}" type="pres">
      <dgm:prSet presAssocID="{BEFB0BA9-EBDA-4950-BA29-8829700357C7}" presName="bracket" presStyleLbl="parChTrans1D1" presStyleIdx="0" presStyleCnt="1"/>
      <dgm:spPr>
        <a:xfrm>
          <a:off x="1372939" y="1061853"/>
          <a:ext cx="274052" cy="1164023"/>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150719B0-8E9C-48ED-ABA0-EA3E0AE1BDBC}" type="pres">
      <dgm:prSet presAssocID="{BEFB0BA9-EBDA-4950-BA29-8829700357C7}" presName="spH" presStyleCnt="0"/>
      <dgm:spPr/>
    </dgm:pt>
    <dgm:pt modelId="{40CC3F64-ED06-47D0-AE8A-23E45B44BE02}" type="pres">
      <dgm:prSet presAssocID="{BEFB0BA9-EBDA-4950-BA29-8829700357C7}" presName="desTx" presStyleLbl="node1" presStyleIdx="0" presStyleCnt="1">
        <dgm:presLayoutVars>
          <dgm:bulletEnabled val="1"/>
        </dgm:presLayoutVars>
      </dgm:prSet>
      <dgm:spPr>
        <a:prstGeom prst="rect">
          <a:avLst/>
        </a:prstGeom>
      </dgm:spPr>
    </dgm:pt>
  </dgm:ptLst>
  <dgm:cxnLst>
    <dgm:cxn modelId="{ED50FC09-6B30-42AA-A4E0-2D4A7CDDDAC3}" type="presOf" srcId="{815BC6B3-2A01-470B-84D0-9F955AEA3099}" destId="{9453B6D2-A820-4EA2-A76C-96ACE077F5F6}" srcOrd="0" destOrd="0" presId="urn:diagrams.loki3.com/BracketList+Icon"/>
    <dgm:cxn modelId="{356BD85D-BE6A-4325-880A-9FEB45394968}" type="presOf" srcId="{E54FFD8C-337F-43CA-9FBE-3512CB7DA8AB}" destId="{40CC3F64-ED06-47D0-AE8A-23E45B44BE02}" srcOrd="0" destOrd="0" presId="urn:diagrams.loki3.com/BracketList+Icon"/>
    <dgm:cxn modelId="{BD709384-7A4A-4D89-B824-C4C40532C0B2}" type="presOf" srcId="{9DA8306C-ABDB-47C9-9F32-F1E2B0EBFBBE}" destId="{40CC3F64-ED06-47D0-AE8A-23E45B44BE02}" srcOrd="0" destOrd="1" presId="urn:diagrams.loki3.com/BracketList+Icon"/>
    <dgm:cxn modelId="{42809091-01DD-44D3-B584-9E54084EC433}" type="presOf" srcId="{BEFB0BA9-EBDA-4950-BA29-8829700357C7}" destId="{4C453AC9-8645-40D7-B205-534CB31D6D3F}" srcOrd="0" destOrd="0" presId="urn:diagrams.loki3.com/BracketList+Icon"/>
    <dgm:cxn modelId="{10BD689C-FCB7-4CCA-A0A8-70AAA6ACD80E}" srcId="{815BC6B3-2A01-470B-84D0-9F955AEA3099}" destId="{BEFB0BA9-EBDA-4950-BA29-8829700357C7}" srcOrd="0" destOrd="0" parTransId="{08264E5C-C54C-427F-8DCA-F8F7622B38BE}" sibTransId="{03A8E358-8757-4DF2-B732-C60AA7998996}"/>
    <dgm:cxn modelId="{3F8534A5-14AB-48F1-8C2A-B70A66030B85}" srcId="{BEFB0BA9-EBDA-4950-BA29-8829700357C7}" destId="{9DA8306C-ABDB-47C9-9F32-F1E2B0EBFBBE}" srcOrd="1" destOrd="0" parTransId="{144C0A16-30D6-42CB-A221-0948C8CE72EF}" sibTransId="{0F0A5533-AA2B-4999-84B5-ED5739C2F16A}"/>
    <dgm:cxn modelId="{3BCBE6D8-595F-4DB6-B332-D95E271441AD}" srcId="{BEFB0BA9-EBDA-4950-BA29-8829700357C7}" destId="{E54FFD8C-337F-43CA-9FBE-3512CB7DA8AB}" srcOrd="0" destOrd="0" parTransId="{F6FAD584-8C40-496E-B9C4-E27261B2DC8F}" sibTransId="{44112244-7BD6-47D2-85D4-1B796BB82330}"/>
    <dgm:cxn modelId="{FC36371E-76A0-4EDD-A898-97F7B54E2104}" type="presParOf" srcId="{9453B6D2-A820-4EA2-A76C-96ACE077F5F6}" destId="{58A759B4-3567-40C6-97B2-91509A49843F}" srcOrd="0" destOrd="0" presId="urn:diagrams.loki3.com/BracketList+Icon"/>
    <dgm:cxn modelId="{5D0DFBCA-1421-449F-8E88-525A69EB7D5D}" type="presParOf" srcId="{58A759B4-3567-40C6-97B2-91509A49843F}" destId="{4C453AC9-8645-40D7-B205-534CB31D6D3F}" srcOrd="0" destOrd="0" presId="urn:diagrams.loki3.com/BracketList+Icon"/>
    <dgm:cxn modelId="{E1FE5FA8-AB28-4BC9-A249-798D41954239}" type="presParOf" srcId="{58A759B4-3567-40C6-97B2-91509A49843F}" destId="{61A49ADD-9FF6-474F-A525-0AF538E46329}" srcOrd="1" destOrd="0" presId="urn:diagrams.loki3.com/BracketList+Icon"/>
    <dgm:cxn modelId="{6EEE3EE2-76D8-4855-9A84-F8C4C8F01A86}" type="presParOf" srcId="{58A759B4-3567-40C6-97B2-91509A49843F}" destId="{150719B0-8E9C-48ED-ABA0-EA3E0AE1BDBC}" srcOrd="2" destOrd="0" presId="urn:diagrams.loki3.com/BracketList+Icon"/>
    <dgm:cxn modelId="{59461A57-1178-434F-8A72-937A99E52887}" type="presParOf" srcId="{58A759B4-3567-40C6-97B2-91509A49843F}" destId="{40CC3F64-ED06-47D0-AE8A-23E45B44BE02}"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SECRETARÍA GENERAL</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D01A65F1-04E6-409B-8194-60CB74A9F43F}">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32F7995D-9990-4020-8C5C-1639B7ABCD64}" type="parTrans" cxnId="{078B135E-98E4-4115-A5FF-F80067F50DAC}">
      <dgm:prSet/>
      <dgm:spPr/>
      <dgm:t>
        <a:bodyPr/>
        <a:lstStyle/>
        <a:p>
          <a:endParaRPr lang="es-ES"/>
        </a:p>
      </dgm:t>
    </dgm:pt>
    <dgm:pt modelId="{B1684F6B-88AE-43FE-A645-2A5ADB3AC679}" type="sibTrans" cxnId="{078B135E-98E4-4115-A5FF-F80067F50DAC}">
      <dgm:prSet/>
      <dgm:spPr/>
      <dgm:t>
        <a:bodyPr/>
        <a:lstStyle/>
        <a:p>
          <a:endParaRPr lang="es-ES"/>
        </a:p>
      </dgm:t>
    </dgm:pt>
    <dgm:pt modelId="{F3AEDDD3-D7DE-4C37-BE00-EDBEF61689C0}">
      <dgm:prSet custT="1"/>
      <dgm:spPr/>
      <dgm:t>
        <a:bodyPr/>
        <a:lstStyle/>
        <a:p>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4D61F378-2CC6-4C72-910A-553810900C2A}" type="parTrans" cxnId="{357D3DE6-4D4E-4A4E-8AF9-52AEBB722BBF}">
      <dgm:prSet/>
      <dgm:spPr/>
      <dgm:t>
        <a:bodyPr/>
        <a:lstStyle/>
        <a:p>
          <a:endParaRPr lang="es-ES"/>
        </a:p>
      </dgm:t>
    </dgm:pt>
    <dgm:pt modelId="{1431F156-E9EA-4C5A-AFDF-4A942B2363A1}" type="sibTrans" cxnId="{357D3DE6-4D4E-4A4E-8AF9-52AEBB722BBF}">
      <dgm:prSet/>
      <dgm:spPr/>
      <dgm:t>
        <a:bodyPr/>
        <a:lstStyle/>
        <a:p>
          <a:endParaRPr lang="es-ES"/>
        </a:p>
      </dgm:t>
    </dgm:pt>
    <dgm:pt modelId="{96E91AC1-5E7C-4D21-94BB-C52A6EEFFBF4}">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 Participación activa en el programa La Administración cerca de ti: realización de un cronograma de visitas (PEAGET 1.1.1).</a:t>
          </a:r>
        </a:p>
      </dgm:t>
    </dgm:pt>
    <dgm:pt modelId="{8DF8595D-047A-49BB-AE38-6F6F89829923}" type="parTrans" cxnId="{DBE9EDA5-BA91-4747-8A0B-CF3C7DC04253}">
      <dgm:prSet/>
      <dgm:spPr/>
      <dgm:t>
        <a:bodyPr/>
        <a:lstStyle/>
        <a:p>
          <a:endParaRPr lang="es-ES"/>
        </a:p>
      </dgm:t>
    </dgm:pt>
    <dgm:pt modelId="{A50D4F52-1991-424D-B87D-BDB6F3A9F60D}" type="sibTrans" cxnId="{DBE9EDA5-BA91-4747-8A0B-CF3C7DC04253}">
      <dgm:prSet/>
      <dgm:spPr/>
      <dgm:t>
        <a:bodyPr/>
        <a:lstStyle/>
        <a:p>
          <a:endParaRPr lang="es-ES"/>
        </a:p>
      </dgm:t>
    </dgm:pt>
    <dgm:pt modelId="{A80DBF7F-AA24-4924-B82E-42FC00C081D7}">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1.1.2. Promoción del programa La Administración cerca de ti: participación en la jornada de intercambio de buenas prácticas, jornadas dirigidas a Ayuntamientos para fomentar la adhesión, y difusión de información del servicio en el portal de la web y en RRSS de la DGG/SGAC (PEAGET 1.1.3/5/7; OO 1.1.5.1 DGAGET 2024).</a:t>
          </a:r>
        </a:p>
      </dgm:t>
    </dgm:pt>
    <dgm:pt modelId="{0339037F-2908-464C-85D5-E42D11860363}" type="parTrans" cxnId="{8FE9FBAE-A376-4C29-BBE1-2293C793921A}">
      <dgm:prSet/>
      <dgm:spPr/>
      <dgm:t>
        <a:bodyPr/>
        <a:lstStyle/>
        <a:p>
          <a:endParaRPr lang="es-ES"/>
        </a:p>
      </dgm:t>
    </dgm:pt>
    <dgm:pt modelId="{CA980646-3DEC-47EC-B071-6F52DFCAA9BD}" type="sibTrans" cxnId="{8FE9FBAE-A376-4C29-BBE1-2293C793921A}">
      <dgm:prSet/>
      <dgm:spPr/>
      <dgm:t>
        <a:bodyPr/>
        <a:lstStyle/>
        <a:p>
          <a:endParaRPr lang="es-ES"/>
        </a:p>
      </dgm:t>
    </dgm:pt>
    <dgm:pt modelId="{1256A8EA-FB70-4F68-A43E-C458D0B666B3}">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1.2.2. Eliminación de la cita previa para mayores de 65 años (PLANDGG).</a:t>
          </a:r>
        </a:p>
      </dgm:t>
    </dgm:pt>
    <dgm:pt modelId="{34AA2506-DBFF-4D60-9438-1CF801C049D9}" type="parTrans" cxnId="{B595DA12-58B7-4B1D-A5A8-F0A766F04317}">
      <dgm:prSet/>
      <dgm:spPr/>
      <dgm:t>
        <a:bodyPr/>
        <a:lstStyle/>
        <a:p>
          <a:endParaRPr lang="es-ES"/>
        </a:p>
      </dgm:t>
    </dgm:pt>
    <dgm:pt modelId="{668919CB-F13D-4518-9FB0-CCE822F68BB2}" type="sibTrans" cxnId="{B595DA12-58B7-4B1D-A5A8-F0A766F04317}">
      <dgm:prSet/>
      <dgm:spPr/>
      <dgm:t>
        <a:bodyPr/>
        <a:lstStyle/>
        <a:p>
          <a:endParaRPr lang="es-ES"/>
        </a:p>
      </dgm:t>
    </dgm:pt>
    <dgm:pt modelId="{133CD9F6-E469-4990-85D1-A51362243112}">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1.2.3. Elaboración de un informe sobre la situación de partida del servicio de atención presencial: recogida de información (PEAGET 1.2.1).</a:t>
          </a:r>
        </a:p>
      </dgm:t>
    </dgm:pt>
    <dgm:pt modelId="{8C06FD37-A64B-4CD5-9CBE-1F66814BF6FE}" type="parTrans" cxnId="{61CC67FD-46E6-4F28-A4F2-759AD25591EA}">
      <dgm:prSet/>
      <dgm:spPr/>
      <dgm:t>
        <a:bodyPr/>
        <a:lstStyle/>
        <a:p>
          <a:endParaRPr lang="es-ES"/>
        </a:p>
      </dgm:t>
    </dgm:pt>
    <dgm:pt modelId="{1FA86B4E-BDAE-4838-9454-BA2636874058}" type="sibTrans" cxnId="{61CC67FD-46E6-4F28-A4F2-759AD25591EA}">
      <dgm:prSet/>
      <dgm:spPr/>
      <dgm:t>
        <a:bodyPr/>
        <a:lstStyle/>
        <a:p>
          <a:endParaRPr lang="es-ES"/>
        </a:p>
      </dgm:t>
    </dgm:pt>
    <dgm:pt modelId="{A30F9BA0-02CF-4B7F-A7F9-CE95BCE769C4}">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1.2.4. Adopción de medidas para conseguir la habilitación a otros funcionarios para la realización de trámites en nombre del ciudadano (PEAGET 1.2.2).</a:t>
          </a:r>
        </a:p>
      </dgm:t>
    </dgm:pt>
    <dgm:pt modelId="{EE16C9AD-226D-4BA9-A441-A003137C46F2}" type="parTrans" cxnId="{25B9F823-D6AC-4CC0-A41A-D82DA2F2A2EA}">
      <dgm:prSet/>
      <dgm:spPr/>
      <dgm:t>
        <a:bodyPr/>
        <a:lstStyle/>
        <a:p>
          <a:endParaRPr lang="es-ES"/>
        </a:p>
      </dgm:t>
    </dgm:pt>
    <dgm:pt modelId="{97AD0CC1-A48E-4FFB-A8C2-CF2545F97198}" type="sibTrans" cxnId="{25B9F823-D6AC-4CC0-A41A-D82DA2F2A2EA}">
      <dgm:prSet/>
      <dgm:spPr/>
      <dgm:t>
        <a:bodyPr/>
        <a:lstStyle/>
        <a:p>
          <a:endParaRPr lang="es-ES"/>
        </a:p>
      </dgm:t>
    </dgm:pt>
    <dgm:pt modelId="{F21D781E-5FE2-4909-B41E-15C0F0EA780F}">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 Elaboración de un estudio sobre la accesibilidad universal de la DGG/SGAC (PEAGET 1.3.2; OO 1.3.2.1 DGAGET 2024).</a:t>
          </a:r>
        </a:p>
      </dgm:t>
    </dgm:pt>
    <dgm:pt modelId="{B06A4723-39ED-401E-8BB5-86C4C50428E8}" type="parTrans" cxnId="{E47E083A-E2A7-402E-972A-05BAF89A9774}">
      <dgm:prSet/>
      <dgm:spPr/>
      <dgm:t>
        <a:bodyPr/>
        <a:lstStyle/>
        <a:p>
          <a:endParaRPr lang="es-ES"/>
        </a:p>
      </dgm:t>
    </dgm:pt>
    <dgm:pt modelId="{03B59D94-2591-451D-B2B4-180933FCB22A}" type="sibTrans" cxnId="{E47E083A-E2A7-402E-972A-05BAF89A9774}">
      <dgm:prSet/>
      <dgm:spPr/>
      <dgm:t>
        <a:bodyPr/>
        <a:lstStyle/>
        <a:p>
          <a:endParaRPr lang="es-ES"/>
        </a:p>
      </dgm:t>
    </dgm:pt>
    <dgm:pt modelId="{347E398D-8C2E-4E59-AC31-4183582AD896}">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2.1.1. Elaboración de un informe sobre la situación de partida del servicio de atención telefónica a un primer nivel: recogida de información (PEAGET 2.1.1).</a:t>
          </a:r>
        </a:p>
      </dgm:t>
    </dgm:pt>
    <dgm:pt modelId="{97427FCE-0B10-420F-A8AA-B8D86D384C02}" type="parTrans" cxnId="{AF1D83C1-E881-43DC-B395-0E0176D70CD9}">
      <dgm:prSet/>
      <dgm:spPr/>
      <dgm:t>
        <a:bodyPr/>
        <a:lstStyle/>
        <a:p>
          <a:endParaRPr lang="es-ES"/>
        </a:p>
      </dgm:t>
    </dgm:pt>
    <dgm:pt modelId="{C096209F-1B3F-4232-9525-ACD64082D632}" type="sibTrans" cxnId="{AF1D83C1-E881-43DC-B395-0E0176D70CD9}">
      <dgm:prSet/>
      <dgm:spPr/>
      <dgm:t>
        <a:bodyPr/>
        <a:lstStyle/>
        <a:p>
          <a:endParaRPr lang="es-ES"/>
        </a:p>
      </dgm:t>
    </dgm:pt>
    <dgm:pt modelId="{7EEBBF7C-CA93-43AA-AE4A-B40BB29C43C0}">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2.2.1. Elaboración de un informe sobre la situación de partida del servicio de atención telefónica al segundo nivel: recogida de información (PEAGET 2.2.1).</a:t>
          </a:r>
        </a:p>
      </dgm:t>
    </dgm:pt>
    <dgm:pt modelId="{FB4F09F2-3ACB-4E69-9265-61019658DFFF}" type="parTrans" cxnId="{88ED2CC2-2465-4370-ACA8-AE74CFCF4227}">
      <dgm:prSet/>
      <dgm:spPr/>
      <dgm:t>
        <a:bodyPr/>
        <a:lstStyle/>
        <a:p>
          <a:endParaRPr lang="es-ES"/>
        </a:p>
      </dgm:t>
    </dgm:pt>
    <dgm:pt modelId="{395FF94C-8D4D-4616-A885-85D5945C5A9A}" type="sibTrans" cxnId="{88ED2CC2-2465-4370-ACA8-AE74CFCF4227}">
      <dgm:prSet/>
      <dgm:spPr/>
      <dgm:t>
        <a:bodyPr/>
        <a:lstStyle/>
        <a:p>
          <a:endParaRPr lang="es-ES"/>
        </a:p>
      </dgm:t>
    </dgm:pt>
    <dgm:pt modelId="{26CBF22B-032D-48F3-A03B-496EBC06012F}">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2.3.1. Elaboración de un informe sobre la situación de partida del grado de integración de las aplicaciones con sistema integral de mensajería – SIM (PEAGET 2.3.1).</a:t>
          </a:r>
        </a:p>
      </dgm:t>
    </dgm:pt>
    <dgm:pt modelId="{D8A64E11-305C-4CB3-83D3-DF5DA4A69EDC}" type="parTrans" cxnId="{7642A815-BDB6-4D4E-A3C7-DE6AC0D87FD9}">
      <dgm:prSet/>
      <dgm:spPr/>
      <dgm:t>
        <a:bodyPr/>
        <a:lstStyle/>
        <a:p>
          <a:endParaRPr lang="es-ES"/>
        </a:p>
      </dgm:t>
    </dgm:pt>
    <dgm:pt modelId="{D532FEEF-8C86-4862-A5D3-F8A0C9A0855D}" type="sibTrans" cxnId="{7642A815-BDB6-4D4E-A3C7-DE6AC0D87FD9}">
      <dgm:prSet/>
      <dgm:spPr/>
      <dgm:t>
        <a:bodyPr/>
        <a:lstStyle/>
        <a:p>
          <a:endParaRPr lang="es-ES"/>
        </a:p>
      </dgm:t>
    </dgm:pt>
    <dgm:pt modelId="{3241E6B4-06E5-4050-926D-A730DE732B96}">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3.E1.1. Utilización de </a:t>
          </a:r>
          <a:r>
            <a:rPr lang="es-ES" sz="1100" kern="1200" dirty="0" err="1">
              <a:solidFill>
                <a:srgbClr val="C00000"/>
              </a:solidFill>
              <a:effectLst/>
              <a:latin typeface="Calibri"/>
              <a:ea typeface="Calibri" panose="020F0502020204030204" pitchFamily="34" charset="0"/>
              <a:cs typeface="Calibri" panose="020F0502020204030204" pitchFamily="34" charset="0"/>
            </a:rPr>
            <a:t>notific</a:t>
          </a:r>
          <a:r>
            <a:rPr lang="es-ES" sz="1100" kern="1200" dirty="0">
              <a:solidFill>
                <a:srgbClr val="C00000"/>
              </a:solidFill>
              <a:effectLst/>
              <a:latin typeface="Calibri"/>
              <a:ea typeface="Calibri" panose="020F0502020204030204" pitchFamily="34" charset="0"/>
              <a:cs typeface="Calibri" panose="020F0502020204030204" pitchFamily="34" charset="0"/>
            </a:rPr>
            <a:t>@ para la realización de notificaciones con o sin enlace a las aplicaciones departamentales (PLANDGG).</a:t>
          </a:r>
        </a:p>
      </dgm:t>
    </dgm:pt>
    <dgm:pt modelId="{90510809-32AA-4A1E-9CCA-2F7179BA93E0}" type="parTrans" cxnId="{2B60DAB3-D390-4637-A256-F1797F341EBD}">
      <dgm:prSet/>
      <dgm:spPr/>
      <dgm:t>
        <a:bodyPr/>
        <a:lstStyle/>
        <a:p>
          <a:endParaRPr lang="es-ES"/>
        </a:p>
      </dgm:t>
    </dgm:pt>
    <dgm:pt modelId="{0F56DC02-1AB8-496D-965C-13A6C245DB14}" type="sibTrans" cxnId="{2B60DAB3-D390-4637-A256-F1797F341EBD}">
      <dgm:prSet/>
      <dgm:spPr/>
      <dgm:t>
        <a:bodyPr/>
        <a:lstStyle/>
        <a:p>
          <a:endParaRPr lang="es-ES"/>
        </a:p>
      </dgm:t>
    </dgm:pt>
    <dgm:pt modelId="{61314554-AA10-4886-9163-19353384A928}">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3.E2.1. Elaboración y puesta a disposición de todo el personal de un manual simplificado de ciberseguridad para concienciar, prevenir, detectar y responder inmediatamente a incidentes o amenazas en cualquier canal o dispositivo utilizado (PLANDGG).</a:t>
          </a:r>
        </a:p>
      </dgm:t>
    </dgm:pt>
    <dgm:pt modelId="{D68B1ABA-7382-4C41-B146-25A08B2DA44A}" type="parTrans" cxnId="{01A1B826-1E24-46C3-A521-259C8C3729AF}">
      <dgm:prSet/>
      <dgm:spPr/>
      <dgm:t>
        <a:bodyPr/>
        <a:lstStyle/>
        <a:p>
          <a:endParaRPr lang="es-ES"/>
        </a:p>
      </dgm:t>
    </dgm:pt>
    <dgm:pt modelId="{91EC5453-75A1-4668-A5D1-1AB34D9863D9}" type="sibTrans" cxnId="{01A1B826-1E24-46C3-A521-259C8C3729AF}">
      <dgm:prSet/>
      <dgm:spPr/>
      <dgm:t>
        <a:bodyPr/>
        <a:lstStyle/>
        <a:p>
          <a:endParaRPr lang="es-ES"/>
        </a:p>
      </dgm:t>
    </dgm:pt>
    <dgm:pt modelId="{5E93A1D6-6234-4246-BC94-CC1185090329}">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4.2.4. Creación de un marco digital para compartir experiencias en materia de calidad entre la Delegación y las Subdelegaciones del Gobierno en Galicia (PLANDGG).</a:t>
          </a:r>
        </a:p>
      </dgm:t>
    </dgm:pt>
    <dgm:pt modelId="{01C24F09-ADE9-45CE-B46B-23EF7F978509}" type="parTrans" cxnId="{CC85D432-C174-413C-80EE-E571E0B534BF}">
      <dgm:prSet/>
      <dgm:spPr/>
      <dgm:t>
        <a:bodyPr/>
        <a:lstStyle/>
        <a:p>
          <a:endParaRPr lang="es-ES"/>
        </a:p>
      </dgm:t>
    </dgm:pt>
    <dgm:pt modelId="{56C1AABE-2C52-44DD-94A6-46E378B08A3B}" type="sibTrans" cxnId="{CC85D432-C174-413C-80EE-E571E0B534BF}">
      <dgm:prSet/>
      <dgm:spPr/>
      <dgm:t>
        <a:bodyPr/>
        <a:lstStyle/>
        <a:p>
          <a:endParaRPr lang="es-ES"/>
        </a:p>
      </dgm:t>
    </dgm:pt>
    <dgm:pt modelId="{14589A36-0CD5-4162-88AD-34E0EFA64B5B}">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4.2.5. Creación de espacios departamentales por Áreas, servicios y/p unidades en la INTRANET (PLANDGG).</a:t>
          </a:r>
        </a:p>
      </dgm:t>
    </dgm:pt>
    <dgm:pt modelId="{01F8197B-305A-486C-BFD1-194F436948D3}" type="parTrans" cxnId="{743FD048-1C30-4666-A040-384DF2B7320E}">
      <dgm:prSet/>
      <dgm:spPr/>
      <dgm:t>
        <a:bodyPr/>
        <a:lstStyle/>
        <a:p>
          <a:endParaRPr lang="es-ES"/>
        </a:p>
      </dgm:t>
    </dgm:pt>
    <dgm:pt modelId="{989C0FBA-8C69-4E37-8299-D0B527F8B931}" type="sibTrans" cxnId="{743FD048-1C30-4666-A040-384DF2B7320E}">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X="99952" custScaleY="99582"/>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03853" custLinFactNeighborX="49001" custLinFactNeighborY="-296">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5FD62404-87CB-405C-A740-71EC0EC0D03A}" type="presOf" srcId="{347E398D-8C2E-4E59-AC31-4183582AD896}" destId="{940A64CE-D594-4009-A1A8-FA1DBD7302AA}" srcOrd="0" destOrd="7" presId="urn:diagrams.loki3.com/BracketList+Icon"/>
    <dgm:cxn modelId="{B595DA12-58B7-4B1D-A5A8-F0A766F04317}" srcId="{F7B72FF6-84EA-48B3-BAE0-ECF92D825CD4}" destId="{1256A8EA-FB70-4F68-A43E-C458D0B666B3}" srcOrd="3" destOrd="0" parTransId="{34AA2506-DBFF-4D60-9438-1CF801C049D9}" sibTransId="{668919CB-F13D-4518-9FB0-CCE822F68BB2}"/>
    <dgm:cxn modelId="{7642A815-BDB6-4D4E-A3C7-DE6AC0D87FD9}" srcId="{F7B72FF6-84EA-48B3-BAE0-ECF92D825CD4}" destId="{26CBF22B-032D-48F3-A03B-496EBC06012F}" srcOrd="9" destOrd="0" parTransId="{D8A64E11-305C-4CB3-83D3-DF5DA4A69EDC}" sibTransId="{D532FEEF-8C86-4862-A5D3-F8A0C9A0855D}"/>
    <dgm:cxn modelId="{6BE7B41B-7049-4CA1-B514-09DA2DF2D5B1}" type="presOf" srcId="{71614FD8-3385-49AF-993E-0C2100AEBD71}" destId="{B8C663B6-D5D3-4814-B624-DDEE5F11108C}" srcOrd="0" destOrd="0" presId="urn:diagrams.loki3.com/BracketList+Icon"/>
    <dgm:cxn modelId="{25B9F823-D6AC-4CC0-A41A-D82DA2F2A2EA}" srcId="{F7B72FF6-84EA-48B3-BAE0-ECF92D825CD4}" destId="{A30F9BA0-02CF-4B7F-A7F9-CE95BCE769C4}" srcOrd="5" destOrd="0" parTransId="{EE16C9AD-226D-4BA9-A441-A003137C46F2}" sibTransId="{97AD0CC1-A48E-4FFB-A8C2-CF2545F97198}"/>
    <dgm:cxn modelId="{01A1B826-1E24-46C3-A521-259C8C3729AF}" srcId="{F7B72FF6-84EA-48B3-BAE0-ECF92D825CD4}" destId="{61314554-AA10-4886-9163-19353384A928}" srcOrd="11" destOrd="0" parTransId="{D68B1ABA-7382-4C41-B146-25A08B2DA44A}" sibTransId="{91EC5453-75A1-4668-A5D1-1AB34D9863D9}"/>
    <dgm:cxn modelId="{0A06E02F-556B-4430-B422-29236A751F1F}" srcId="{815BC6B3-2A01-470B-84D0-9F955AEA3099}" destId="{F7B72FF6-84EA-48B3-BAE0-ECF92D825CD4}" srcOrd="0" destOrd="0" parTransId="{34C382AD-DA6C-4F61-964A-778CA4B35BE0}" sibTransId="{8FFFB06D-3F67-47BE-A191-34DDA848A833}"/>
    <dgm:cxn modelId="{CC85D432-C174-413C-80EE-E571E0B534BF}" srcId="{F7B72FF6-84EA-48B3-BAE0-ECF92D825CD4}" destId="{5E93A1D6-6234-4246-BC94-CC1185090329}" srcOrd="12" destOrd="0" parTransId="{01C24F09-ADE9-45CE-B46B-23EF7F978509}" sibTransId="{56C1AABE-2C52-44DD-94A6-46E378B08A3B}"/>
    <dgm:cxn modelId="{E47E083A-E2A7-402E-972A-05BAF89A9774}" srcId="{F7B72FF6-84EA-48B3-BAE0-ECF92D825CD4}" destId="{F21D781E-5FE2-4909-B41E-15C0F0EA780F}" srcOrd="6" destOrd="0" parTransId="{B06A4723-39ED-401E-8BB5-86C4C50428E8}" sibTransId="{03B59D94-2591-451D-B2B4-180933FCB22A}"/>
    <dgm:cxn modelId="{4E6E883C-A3D0-4E14-9864-E62D2DB054F8}" type="presOf" srcId="{815BC6B3-2A01-470B-84D0-9F955AEA3099}" destId="{9453B6D2-A820-4EA2-A76C-96ACE077F5F6}" srcOrd="0" destOrd="0" presId="urn:diagrams.loki3.com/BracketList+Icon"/>
    <dgm:cxn modelId="{078B135E-98E4-4115-A5FF-F80067F50DAC}" srcId="{F7B72FF6-84EA-48B3-BAE0-ECF92D825CD4}" destId="{D01A65F1-04E6-409B-8194-60CB74A9F43F}" srcOrd="0" destOrd="0" parTransId="{32F7995D-9990-4020-8C5C-1639B7ABCD64}" sibTransId="{B1684F6B-88AE-43FE-A645-2A5ADB3AC679}"/>
    <dgm:cxn modelId="{887E815E-0A4D-4F40-9594-1722A5F532CF}" type="presOf" srcId="{133CD9F6-E469-4990-85D1-A51362243112}" destId="{940A64CE-D594-4009-A1A8-FA1DBD7302AA}" srcOrd="0" destOrd="4" presId="urn:diagrams.loki3.com/BracketList+Icon"/>
    <dgm:cxn modelId="{AD513E60-73FA-4BE1-BC67-2B471DE7AA77}" type="presOf" srcId="{A30F9BA0-02CF-4B7F-A7F9-CE95BCE769C4}" destId="{940A64CE-D594-4009-A1A8-FA1DBD7302AA}" srcOrd="0" destOrd="5" presId="urn:diagrams.loki3.com/BracketList+Icon"/>
    <dgm:cxn modelId="{B9A50562-FE52-4781-B248-E9944AC805C0}" type="presOf" srcId="{D01A65F1-04E6-409B-8194-60CB74A9F43F}" destId="{940A64CE-D594-4009-A1A8-FA1DBD7302AA}" srcOrd="0" destOrd="0" presId="urn:diagrams.loki3.com/BracketList+Icon"/>
    <dgm:cxn modelId="{A1B93C63-4683-41A4-8A00-E58A2CA34AB8}" type="presOf" srcId="{26CBF22B-032D-48F3-A03B-496EBC06012F}" destId="{940A64CE-D594-4009-A1A8-FA1DBD7302AA}" srcOrd="0" destOrd="9" presId="urn:diagrams.loki3.com/BracketList+Icon"/>
    <dgm:cxn modelId="{2E8CCD44-E7FC-45D1-B940-2B5DE1CC8C98}" type="presOf" srcId="{F3AEDDD3-D7DE-4C37-BE00-EDBEF61689C0}" destId="{940A64CE-D594-4009-A1A8-FA1DBD7302AA}" srcOrd="0" destOrd="14" presId="urn:diagrams.loki3.com/BracketList+Icon"/>
    <dgm:cxn modelId="{33E15066-6E67-46F9-8531-9983B0B60DE6}" type="presOf" srcId="{5E93A1D6-6234-4246-BC94-CC1185090329}" destId="{940A64CE-D594-4009-A1A8-FA1DBD7302AA}" srcOrd="0" destOrd="12" presId="urn:diagrams.loki3.com/BracketList+Icon"/>
    <dgm:cxn modelId="{743FD048-1C30-4666-A040-384DF2B7320E}" srcId="{F7B72FF6-84EA-48B3-BAE0-ECF92D825CD4}" destId="{14589A36-0CD5-4162-88AD-34E0EFA64B5B}" srcOrd="13" destOrd="0" parTransId="{01F8197B-305A-486C-BFD1-194F436948D3}" sibTransId="{989C0FBA-8C69-4E37-8299-D0B527F8B931}"/>
    <dgm:cxn modelId="{DBE9EDA5-BA91-4747-8A0B-CF3C7DC04253}" srcId="{F7B72FF6-84EA-48B3-BAE0-ECF92D825CD4}" destId="{96E91AC1-5E7C-4D21-94BB-C52A6EEFFBF4}" srcOrd="1" destOrd="0" parTransId="{8DF8595D-047A-49BB-AE38-6F6F89829923}" sibTransId="{A50D4F52-1991-424D-B87D-BDB6F3A9F60D}"/>
    <dgm:cxn modelId="{639EDBA8-AED4-4C8B-AF8F-C937265047FF}" type="presOf" srcId="{61314554-AA10-4886-9163-19353384A928}" destId="{940A64CE-D594-4009-A1A8-FA1DBD7302AA}" srcOrd="0" destOrd="11" presId="urn:diagrams.loki3.com/BracketList+Icon"/>
    <dgm:cxn modelId="{B504D3AB-433C-451D-B5E6-105E350CB60A}" type="presOf" srcId="{F7B72FF6-84EA-48B3-BAE0-ECF92D825CD4}" destId="{EE744776-B323-4FFD-AD4E-15C69766D7B4}" srcOrd="0" destOrd="0" presId="urn:diagrams.loki3.com/BracketList+Icon"/>
    <dgm:cxn modelId="{8FE9FBAE-A376-4C29-BBE1-2293C793921A}" srcId="{F7B72FF6-84EA-48B3-BAE0-ECF92D825CD4}" destId="{A80DBF7F-AA24-4924-B82E-42FC00C081D7}" srcOrd="2" destOrd="0" parTransId="{0339037F-2908-464C-85D5-E42D11860363}" sibTransId="{CA980646-3DEC-47EC-B071-6F52DFCAA9BD}"/>
    <dgm:cxn modelId="{2B60DAB3-D390-4637-A256-F1797F341EBD}" srcId="{F7B72FF6-84EA-48B3-BAE0-ECF92D825CD4}" destId="{3241E6B4-06E5-4050-926D-A730DE732B96}" srcOrd="10" destOrd="0" parTransId="{90510809-32AA-4A1E-9CCA-2F7179BA93E0}" sibTransId="{0F56DC02-1AB8-496D-965C-13A6C245DB14}"/>
    <dgm:cxn modelId="{7AFF6ABB-C297-4806-81E7-52962A426633}" srcId="{815BC6B3-2A01-470B-84D0-9F955AEA3099}" destId="{71614FD8-3385-49AF-993E-0C2100AEBD71}" srcOrd="1" destOrd="0" parTransId="{D16FCF14-E300-420D-9846-54BC561CA353}" sibTransId="{FC161C74-526A-4844-93BD-AC640D1A43CE}"/>
    <dgm:cxn modelId="{E66236BC-E3DA-4640-8885-F6046F722747}" type="presOf" srcId="{3241E6B4-06E5-4050-926D-A730DE732B96}" destId="{940A64CE-D594-4009-A1A8-FA1DBD7302AA}" srcOrd="0" destOrd="10" presId="urn:diagrams.loki3.com/BracketList+Icon"/>
    <dgm:cxn modelId="{02F274BD-D874-4A56-8DC3-05EB12796571}" type="presOf" srcId="{96E91AC1-5E7C-4D21-94BB-C52A6EEFFBF4}" destId="{940A64CE-D594-4009-A1A8-FA1DBD7302AA}" srcOrd="0" destOrd="1" presId="urn:diagrams.loki3.com/BracketList+Icon"/>
    <dgm:cxn modelId="{AF1D83C1-E881-43DC-B395-0E0176D70CD9}" srcId="{F7B72FF6-84EA-48B3-BAE0-ECF92D825CD4}" destId="{347E398D-8C2E-4E59-AC31-4183582AD896}" srcOrd="7" destOrd="0" parTransId="{97427FCE-0B10-420F-A8AA-B8D86D384C02}" sibTransId="{C096209F-1B3F-4232-9525-ACD64082D632}"/>
    <dgm:cxn modelId="{88ED2CC2-2465-4370-ACA8-AE74CFCF4227}" srcId="{F7B72FF6-84EA-48B3-BAE0-ECF92D825CD4}" destId="{7EEBBF7C-CA93-43AA-AE4A-B40BB29C43C0}" srcOrd="8" destOrd="0" parTransId="{FB4F09F2-3ACB-4E69-9265-61019658DFFF}" sibTransId="{395FF94C-8D4D-4616-A885-85D5945C5A9A}"/>
    <dgm:cxn modelId="{5C1858C2-DA3C-4BF6-B95D-17B989D20874}" type="presOf" srcId="{A80DBF7F-AA24-4924-B82E-42FC00C081D7}" destId="{940A64CE-D594-4009-A1A8-FA1DBD7302AA}" srcOrd="0" destOrd="2" presId="urn:diagrams.loki3.com/BracketList+Icon"/>
    <dgm:cxn modelId="{FFD8B2D8-64AB-4C95-9DEE-FDA2846CD3EF}" type="presOf" srcId="{7EEBBF7C-CA93-43AA-AE4A-B40BB29C43C0}" destId="{940A64CE-D594-4009-A1A8-FA1DBD7302AA}" srcOrd="0" destOrd="8" presId="urn:diagrams.loki3.com/BracketList+Icon"/>
    <dgm:cxn modelId="{506017D9-C676-4DD8-B660-20B3C50F41B3}" type="presOf" srcId="{1256A8EA-FB70-4F68-A43E-C458D0B666B3}" destId="{940A64CE-D594-4009-A1A8-FA1DBD7302AA}" srcOrd="0" destOrd="3" presId="urn:diagrams.loki3.com/BracketList+Icon"/>
    <dgm:cxn modelId="{357D3DE6-4D4E-4A4E-8AF9-52AEBB722BBF}" srcId="{F7B72FF6-84EA-48B3-BAE0-ECF92D825CD4}" destId="{F3AEDDD3-D7DE-4C37-BE00-EDBEF61689C0}" srcOrd="14" destOrd="0" parTransId="{4D61F378-2CC6-4C72-910A-553810900C2A}" sibTransId="{1431F156-E9EA-4C5A-AFDF-4A942B2363A1}"/>
    <dgm:cxn modelId="{013600E9-3072-4752-A47B-EEA1BABDA28C}" type="presOf" srcId="{F21D781E-5FE2-4909-B41E-15C0F0EA780F}" destId="{940A64CE-D594-4009-A1A8-FA1DBD7302AA}" srcOrd="0" destOrd="6" presId="urn:diagrams.loki3.com/BracketList+Icon"/>
    <dgm:cxn modelId="{0D73C1EC-5E8E-47DC-9D4D-B56EB6585BA4}" type="presOf" srcId="{14589A36-0CD5-4162-88AD-34E0EFA64B5B}" destId="{940A64CE-D594-4009-A1A8-FA1DBD7302AA}" srcOrd="0" destOrd="13" presId="urn:diagrams.loki3.com/BracketList+Icon"/>
    <dgm:cxn modelId="{61CC67FD-46E6-4F28-A4F2-759AD25591EA}" srcId="{F7B72FF6-84EA-48B3-BAE0-ECF92D825CD4}" destId="{133CD9F6-E469-4990-85D1-A51362243112}" srcOrd="4" destOrd="0" parTransId="{8C06FD37-A64B-4CD5-9CBE-1F66814BF6FE}" sibTransId="{1FA86B4E-BDAE-4838-9454-BA2636874058}"/>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SECRETARÍA GENERAL</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D01A65F1-04E6-409B-8194-60CB74A9F43F}">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4.3.4. Tratamiento específico de las quejas y sugerencias recibidas sobre ámbitos prioritarios: accesibilidad universal, cita previa u otros identificados por la DGAGET (PEAGET 4.3.3; OO 4.3.3.1 DGAGET 2024).</a:t>
          </a:r>
        </a:p>
      </dgm:t>
    </dgm:pt>
    <dgm:pt modelId="{32F7995D-9990-4020-8C5C-1639B7ABCD64}" type="parTrans" cxnId="{078B135E-98E4-4115-A5FF-F80067F50DAC}">
      <dgm:prSet/>
      <dgm:spPr/>
      <dgm:t>
        <a:bodyPr/>
        <a:lstStyle/>
        <a:p>
          <a:endParaRPr lang="es-ES"/>
        </a:p>
      </dgm:t>
    </dgm:pt>
    <dgm:pt modelId="{B1684F6B-88AE-43FE-A645-2A5ADB3AC679}" type="sibTrans" cxnId="{078B135E-98E4-4115-A5FF-F80067F50DAC}">
      <dgm:prSet/>
      <dgm:spPr/>
      <dgm:t>
        <a:bodyPr/>
        <a:lstStyle/>
        <a:p>
          <a:endParaRPr lang="es-ES"/>
        </a:p>
      </dgm:t>
    </dgm:pt>
    <dgm:pt modelId="{29A49BB8-4222-4328-B3CF-A0216E0E09C0}">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4.3.5. Elaboración de informes periódicos de seguimiento de las quejas y sugerencias y difusión del informe anual (PEAGET 4.3.4).</a:t>
          </a:r>
        </a:p>
      </dgm:t>
    </dgm:pt>
    <dgm:pt modelId="{CC174F5F-A806-4120-B42F-DDB10DA23F93}" type="parTrans" cxnId="{B14C2F38-7050-4C89-A25E-AAB13E7E6AD0}">
      <dgm:prSet/>
      <dgm:spPr/>
      <dgm:t>
        <a:bodyPr/>
        <a:lstStyle/>
        <a:p>
          <a:endParaRPr lang="es-ES"/>
        </a:p>
      </dgm:t>
    </dgm:pt>
    <dgm:pt modelId="{7CB7758A-B110-4179-9B5B-A7E49DCD7597}" type="sibTrans" cxnId="{B14C2F38-7050-4C89-A25E-AAB13E7E6AD0}">
      <dgm:prSet/>
      <dgm:spPr/>
      <dgm:t>
        <a:bodyPr/>
        <a:lstStyle/>
        <a:p>
          <a:endParaRPr lang="es-ES"/>
        </a:p>
      </dgm:t>
    </dgm:pt>
    <dgm:pt modelId="{56964299-BC9C-407F-855B-521C48ECA04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4.E1.1. Suscripción de nuevos convenios con la Autoridad Portuaria para adaptar las cesiones de espacios a la normativa comunitaria (PLANDGG).</a:t>
          </a:r>
        </a:p>
      </dgm:t>
    </dgm:pt>
    <dgm:pt modelId="{92575147-2248-463D-A59B-25123BA1D3AC}" type="parTrans" cxnId="{CCE9BA66-FAEB-41E2-B0F3-95D0CC57261A}">
      <dgm:prSet/>
      <dgm:spPr/>
      <dgm:t>
        <a:bodyPr/>
        <a:lstStyle/>
        <a:p>
          <a:endParaRPr lang="es-ES"/>
        </a:p>
      </dgm:t>
    </dgm:pt>
    <dgm:pt modelId="{F7F7DB49-692F-4C71-B5B6-EAAF1AFCD78F}" type="sibTrans" cxnId="{CCE9BA66-FAEB-41E2-B0F3-95D0CC57261A}">
      <dgm:prSet/>
      <dgm:spPr/>
      <dgm:t>
        <a:bodyPr/>
        <a:lstStyle/>
        <a:p>
          <a:endParaRPr lang="es-ES"/>
        </a:p>
      </dgm:t>
    </dgm:pt>
    <dgm:pt modelId="{4548B2FD-82E9-40AD-9FB0-E5C4F463155F}">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5.1.1. Revisión de la información y documentación contenida en la sede electrónica del MPTMD, identificando los contenidos concretos afectados – revisión de los procesos electrónicos internos y externos para garantizar el uso de las lenguas cooficiales (PEAGET 5.1.1).</a:t>
          </a:r>
        </a:p>
      </dgm:t>
    </dgm:pt>
    <dgm:pt modelId="{CBA17627-2DCA-40E4-9F6B-EF5D5FC7A7D1}" type="parTrans" cxnId="{C4B27525-1FB0-4790-AC77-7095CE7D34A2}">
      <dgm:prSet/>
      <dgm:spPr/>
      <dgm:t>
        <a:bodyPr/>
        <a:lstStyle/>
        <a:p>
          <a:endParaRPr lang="es-ES"/>
        </a:p>
      </dgm:t>
    </dgm:pt>
    <dgm:pt modelId="{D6EDFA91-60BA-4310-8F0E-94C22082EF22}" type="sibTrans" cxnId="{C4B27525-1FB0-4790-AC77-7095CE7D34A2}">
      <dgm:prSet/>
      <dgm:spPr/>
      <dgm:t>
        <a:bodyPr/>
        <a:lstStyle/>
        <a:p>
          <a:endParaRPr lang="es-ES"/>
        </a:p>
      </dgm:t>
    </dgm:pt>
    <dgm:pt modelId="{AEB4D3A5-4829-4653-BDE4-7A6C57350396}">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5.2.1. Participación en el estudio de las necesidades formativas en lenguas cooficiales por parte del personal de la DGG/SGAC (PEAGET 5.2.1).</a:t>
          </a:r>
        </a:p>
      </dgm:t>
    </dgm:pt>
    <dgm:pt modelId="{DB0DFB45-2CE1-48EC-B149-4328E1BC230B}" type="parTrans" cxnId="{79231A21-72CB-4E1E-82A4-0FC1011F96AF}">
      <dgm:prSet/>
      <dgm:spPr/>
      <dgm:t>
        <a:bodyPr/>
        <a:lstStyle/>
        <a:p>
          <a:endParaRPr lang="es-ES"/>
        </a:p>
      </dgm:t>
    </dgm:pt>
    <dgm:pt modelId="{05005825-93F3-45C7-8840-E89FBE81EFE0}" type="sibTrans" cxnId="{79231A21-72CB-4E1E-82A4-0FC1011F96AF}">
      <dgm:prSet/>
      <dgm:spPr/>
      <dgm:t>
        <a:bodyPr/>
        <a:lstStyle/>
        <a:p>
          <a:endParaRPr lang="es-ES"/>
        </a:p>
      </dgm:t>
    </dgm:pt>
    <dgm:pt modelId="{E621E80D-6D6D-489D-A527-EF98EB344356}">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6.1.1. Actualización continua/periódica de listados de candidatos que faciliten la incorporación de funcionarios interinos cuando sean necesarios para el normal funcionamiento de las distintas áreas de actividad (PEAGET 6.1.3; OO 6.1.3.1 DGAGET 2024).</a:t>
          </a:r>
        </a:p>
      </dgm:t>
    </dgm:pt>
    <dgm:pt modelId="{FEDC905A-0D73-4825-AECB-07D65E776DA6}" type="parTrans" cxnId="{83CDFD14-58FA-43FF-921D-F792166E918E}">
      <dgm:prSet/>
      <dgm:spPr/>
      <dgm:t>
        <a:bodyPr/>
        <a:lstStyle/>
        <a:p>
          <a:endParaRPr lang="es-ES"/>
        </a:p>
      </dgm:t>
    </dgm:pt>
    <dgm:pt modelId="{C64728DB-B6BE-46FD-8114-E059C3E20D5A}" type="sibTrans" cxnId="{83CDFD14-58FA-43FF-921D-F792166E918E}">
      <dgm:prSet/>
      <dgm:spPr/>
      <dgm:t>
        <a:bodyPr/>
        <a:lstStyle/>
        <a:p>
          <a:endParaRPr lang="es-ES"/>
        </a:p>
      </dgm:t>
    </dgm:pt>
    <dgm:pt modelId="{24384234-05FB-470E-855A-6058C5DA8F5C}">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8.1.1. Realización de acciones de percepción de la calidad respecto al cliente interno o relacionadas con el clima laboral – elaboración de una encuesta de satisfacción del personal (PEAGET 8.1.1).</a:t>
          </a:r>
        </a:p>
      </dgm:t>
    </dgm:pt>
    <dgm:pt modelId="{6733C006-775B-4F3F-977D-A3BA47B12491}" type="parTrans" cxnId="{CD76E0B7-BDBE-4592-AD04-F471726C1F85}">
      <dgm:prSet/>
      <dgm:spPr/>
      <dgm:t>
        <a:bodyPr/>
        <a:lstStyle/>
        <a:p>
          <a:endParaRPr lang="es-ES"/>
        </a:p>
      </dgm:t>
    </dgm:pt>
    <dgm:pt modelId="{9E0191DA-55EE-4758-87BC-D7C1D66FFE4A}" type="sibTrans" cxnId="{CD76E0B7-BDBE-4592-AD04-F471726C1F85}">
      <dgm:prSet/>
      <dgm:spPr/>
      <dgm:t>
        <a:bodyPr/>
        <a:lstStyle/>
        <a:p>
          <a:endParaRPr lang="es-ES"/>
        </a:p>
      </dgm:t>
    </dgm:pt>
    <dgm:pt modelId="{559EC6BD-A0AC-4170-BDC8-4FDA738E5B43}">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8.1.2. Contratación de Agentes de Igualdad en el marco del Programa Primera Experiencia para la implementación y el seguimiento de la política de igualdad (PEAGET 8.1.2).</a:t>
          </a:r>
        </a:p>
      </dgm:t>
    </dgm:pt>
    <dgm:pt modelId="{7D00ACB4-9166-4D07-9864-19169D63D8DF}" type="parTrans" cxnId="{71F7B7D9-4A74-4D1A-98F0-577C91453CB2}">
      <dgm:prSet/>
      <dgm:spPr/>
      <dgm:t>
        <a:bodyPr/>
        <a:lstStyle/>
        <a:p>
          <a:endParaRPr lang="es-ES"/>
        </a:p>
      </dgm:t>
    </dgm:pt>
    <dgm:pt modelId="{B1545C22-E8D2-4D02-8212-B22EFB267355}" type="sibTrans" cxnId="{71F7B7D9-4A74-4D1A-98F0-577C91453CB2}">
      <dgm:prSet/>
      <dgm:spPr/>
      <dgm:t>
        <a:bodyPr/>
        <a:lstStyle/>
        <a:p>
          <a:endParaRPr lang="es-ES"/>
        </a:p>
      </dgm:t>
    </dgm:pt>
    <dgm:pt modelId="{417A3C16-45D5-4149-9E41-47A900F89A52}">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8.1.3. Adopción de políticas para atraer talento a la Administración: Plan Primera Experiencia en la Administración y otras medidas divulgativas (PEAGET 8.1.2).</a:t>
          </a:r>
        </a:p>
      </dgm:t>
    </dgm:pt>
    <dgm:pt modelId="{A4BF2E6D-D564-46C9-8BA9-475F9B7EB74B}" type="parTrans" cxnId="{A92E92B2-65DC-47A7-93BD-EF08EFADEFB8}">
      <dgm:prSet/>
      <dgm:spPr/>
      <dgm:t>
        <a:bodyPr/>
        <a:lstStyle/>
        <a:p>
          <a:endParaRPr lang="es-ES"/>
        </a:p>
      </dgm:t>
    </dgm:pt>
    <dgm:pt modelId="{5C992C0A-127F-4C67-AE52-29BA4227C260}" type="sibTrans" cxnId="{A92E92B2-65DC-47A7-93BD-EF08EFADEFB8}">
      <dgm:prSet/>
      <dgm:spPr/>
      <dgm:t>
        <a:bodyPr/>
        <a:lstStyle/>
        <a:p>
          <a:endParaRPr lang="es-ES"/>
        </a:p>
      </dgm:t>
    </dgm:pt>
    <dgm:pt modelId="{60F13ACA-567B-40BD-8238-361D560E4079}">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8.1.4. Adaptación de los convenios para prácticas académicas con las Universidades públicas gallegas a los nuevos requerimientos normativos (PLANDGG).</a:t>
          </a:r>
        </a:p>
      </dgm:t>
    </dgm:pt>
    <dgm:pt modelId="{3EC8A557-E85E-4205-95A4-9D4FE75B6A4B}" type="parTrans" cxnId="{B5C2445C-39CF-4251-86D1-23F0BEDF6E1B}">
      <dgm:prSet/>
      <dgm:spPr/>
      <dgm:t>
        <a:bodyPr/>
        <a:lstStyle/>
        <a:p>
          <a:endParaRPr lang="es-ES"/>
        </a:p>
      </dgm:t>
    </dgm:pt>
    <dgm:pt modelId="{EDC9DAD5-6726-4F74-8508-4BCB6107840B}" type="sibTrans" cxnId="{B5C2445C-39CF-4251-86D1-23F0BEDF6E1B}">
      <dgm:prSet/>
      <dgm:spPr/>
      <dgm:t>
        <a:bodyPr/>
        <a:lstStyle/>
        <a:p>
          <a:endParaRPr lang="es-ES"/>
        </a:p>
      </dgm:t>
    </dgm:pt>
    <dgm:pt modelId="{311331C8-352E-4821-8786-7635459987A1}">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8.E1.1. Entrega al personal de nuevo ingreso de información completa sobre prevención de riesgos laborales (PLANDGG).</a:t>
          </a:r>
        </a:p>
      </dgm:t>
    </dgm:pt>
    <dgm:pt modelId="{C4B949A9-AB0A-4286-BB4C-5558F92554E1}" type="parTrans" cxnId="{E8D09EBE-3158-45F9-A12B-6CBB4A0B7CB2}">
      <dgm:prSet/>
      <dgm:spPr/>
      <dgm:t>
        <a:bodyPr/>
        <a:lstStyle/>
        <a:p>
          <a:endParaRPr lang="es-ES"/>
        </a:p>
      </dgm:t>
    </dgm:pt>
    <dgm:pt modelId="{E57BE154-F099-4C3F-BE68-B5E940779D31}" type="sibTrans" cxnId="{E8D09EBE-3158-45F9-A12B-6CBB4A0B7CB2}">
      <dgm:prSet/>
      <dgm:spPr/>
      <dgm:t>
        <a:bodyPr/>
        <a:lstStyle/>
        <a:p>
          <a:endParaRPr lang="es-ES"/>
        </a:p>
      </dgm:t>
    </dgm:pt>
    <dgm:pt modelId="{C6C1D856-3936-49DE-9C33-1279C51BD68A}">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8.E1.2. Promoción de la vigilancia de la salud entre el personal de la DGG/SGAC (PLANDGG).</a:t>
          </a:r>
        </a:p>
      </dgm:t>
    </dgm:pt>
    <dgm:pt modelId="{9BA5620C-9A86-4B7E-9B85-09217D917D1E}" type="parTrans" cxnId="{CBF5B587-5909-4296-B75B-09563EF60674}">
      <dgm:prSet/>
      <dgm:spPr/>
      <dgm:t>
        <a:bodyPr/>
        <a:lstStyle/>
        <a:p>
          <a:endParaRPr lang="es-ES"/>
        </a:p>
      </dgm:t>
    </dgm:pt>
    <dgm:pt modelId="{6FB7721C-29DD-4AA8-B27C-C8AC32DC6D39}" type="sibTrans" cxnId="{CBF5B587-5909-4296-B75B-09563EF60674}">
      <dgm:prSet/>
      <dgm:spPr/>
      <dgm:t>
        <a:bodyPr/>
        <a:lstStyle/>
        <a:p>
          <a:endParaRPr lang="es-ES"/>
        </a:p>
      </dgm:t>
    </dgm:pt>
    <dgm:pt modelId="{82D8BF68-D431-4601-B29D-DB1599BB4F01}">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8.E1.3. Revisión y actualización del Programa de Prevención de Riesgos Laborales (PLANDGG).</a:t>
          </a:r>
        </a:p>
      </dgm:t>
    </dgm:pt>
    <dgm:pt modelId="{0F272ED8-B2C4-4E9F-B0DC-2BF465E661DA}" type="parTrans" cxnId="{3997A1BF-67EF-4DAF-BC7D-DD3B04D02EEC}">
      <dgm:prSet/>
      <dgm:spPr/>
      <dgm:t>
        <a:bodyPr/>
        <a:lstStyle/>
        <a:p>
          <a:endParaRPr lang="es-ES"/>
        </a:p>
      </dgm:t>
    </dgm:pt>
    <dgm:pt modelId="{400D281A-0ED5-409E-BC3F-3900A6C5978D}" type="sibTrans" cxnId="{3997A1BF-67EF-4DAF-BC7D-DD3B04D02EEC}">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X="99952" custScaleY="89557"/>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08361" custLinFactNeighborX="49001" custLinFactNeighborY="-296">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83CDFD14-58FA-43FF-921D-F792166E918E}" srcId="{F7B72FF6-84EA-48B3-BAE0-ECF92D825CD4}" destId="{E621E80D-6D6D-489D-A527-EF98EB344356}" srcOrd="5" destOrd="0" parTransId="{FEDC905A-0D73-4825-AECB-07D65E776DA6}" sibTransId="{C64728DB-B6BE-46FD-8114-E059C3E20D5A}"/>
    <dgm:cxn modelId="{6BE7B41B-7049-4CA1-B514-09DA2DF2D5B1}" type="presOf" srcId="{71614FD8-3385-49AF-993E-0C2100AEBD71}" destId="{B8C663B6-D5D3-4814-B624-DDEE5F11108C}" srcOrd="0" destOrd="0" presId="urn:diagrams.loki3.com/BracketList+Icon"/>
    <dgm:cxn modelId="{79231A21-72CB-4E1E-82A4-0FC1011F96AF}" srcId="{F7B72FF6-84EA-48B3-BAE0-ECF92D825CD4}" destId="{AEB4D3A5-4829-4653-BDE4-7A6C57350396}" srcOrd="4" destOrd="0" parTransId="{DB0DFB45-2CE1-48EC-B149-4328E1BC230B}" sibTransId="{05005825-93F3-45C7-8840-E89FBE81EFE0}"/>
    <dgm:cxn modelId="{C4B27525-1FB0-4790-AC77-7095CE7D34A2}" srcId="{F7B72FF6-84EA-48B3-BAE0-ECF92D825CD4}" destId="{4548B2FD-82E9-40AD-9FB0-E5C4F463155F}" srcOrd="3" destOrd="0" parTransId="{CBA17627-2DCA-40E4-9F6B-EF5D5FC7A7D1}" sibTransId="{D6EDFA91-60BA-4310-8F0E-94C22082EF22}"/>
    <dgm:cxn modelId="{2485232D-0DDE-46F6-AE9B-000F78115F40}" type="presOf" srcId="{82D8BF68-D431-4601-B29D-DB1599BB4F01}" destId="{940A64CE-D594-4009-A1A8-FA1DBD7302AA}" srcOrd="0" destOrd="12"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B14C2F38-7050-4C89-A25E-AAB13E7E6AD0}" srcId="{F7B72FF6-84EA-48B3-BAE0-ECF92D825CD4}" destId="{29A49BB8-4222-4328-B3CF-A0216E0E09C0}" srcOrd="1" destOrd="0" parTransId="{CC174F5F-A806-4120-B42F-DDB10DA23F93}" sibTransId="{7CB7758A-B110-4179-9B5B-A7E49DCD7597}"/>
    <dgm:cxn modelId="{4E6E883C-A3D0-4E14-9864-E62D2DB054F8}" type="presOf" srcId="{815BC6B3-2A01-470B-84D0-9F955AEA3099}" destId="{9453B6D2-A820-4EA2-A76C-96ACE077F5F6}" srcOrd="0" destOrd="0" presId="urn:diagrams.loki3.com/BracketList+Icon"/>
    <dgm:cxn modelId="{B5C2445C-39CF-4251-86D1-23F0BEDF6E1B}" srcId="{F7B72FF6-84EA-48B3-BAE0-ECF92D825CD4}" destId="{60F13ACA-567B-40BD-8238-361D560E4079}" srcOrd="9" destOrd="0" parTransId="{3EC8A557-E85E-4205-95A4-9D4FE75B6A4B}" sibTransId="{EDC9DAD5-6726-4F74-8508-4BCB6107840B}"/>
    <dgm:cxn modelId="{078B135E-98E4-4115-A5FF-F80067F50DAC}" srcId="{F7B72FF6-84EA-48B3-BAE0-ECF92D825CD4}" destId="{D01A65F1-04E6-409B-8194-60CB74A9F43F}" srcOrd="0" destOrd="0" parTransId="{32F7995D-9990-4020-8C5C-1639B7ABCD64}" sibTransId="{B1684F6B-88AE-43FE-A645-2A5ADB3AC679}"/>
    <dgm:cxn modelId="{042FA65E-FE96-4ACB-8FAE-4CDECC80C903}" type="presOf" srcId="{311331C8-352E-4821-8786-7635459987A1}" destId="{940A64CE-D594-4009-A1A8-FA1DBD7302AA}" srcOrd="0" destOrd="10" presId="urn:diagrams.loki3.com/BracketList+Icon"/>
    <dgm:cxn modelId="{B9A50562-FE52-4781-B248-E9944AC805C0}" type="presOf" srcId="{D01A65F1-04E6-409B-8194-60CB74A9F43F}" destId="{940A64CE-D594-4009-A1A8-FA1DBD7302AA}" srcOrd="0" destOrd="0" presId="urn:diagrams.loki3.com/BracketList+Icon"/>
    <dgm:cxn modelId="{CCE9BA66-FAEB-41E2-B0F3-95D0CC57261A}" srcId="{F7B72FF6-84EA-48B3-BAE0-ECF92D825CD4}" destId="{56964299-BC9C-407F-855B-521C48ECA048}" srcOrd="2" destOrd="0" parTransId="{92575147-2248-463D-A59B-25123BA1D3AC}" sibTransId="{F7F7DB49-692F-4C71-B5B6-EAAF1AFCD78F}"/>
    <dgm:cxn modelId="{0CCD0247-9B71-4144-BFAC-0AFACAFDBB65}" type="presOf" srcId="{4548B2FD-82E9-40AD-9FB0-E5C4F463155F}" destId="{940A64CE-D594-4009-A1A8-FA1DBD7302AA}" srcOrd="0" destOrd="3" presId="urn:diagrams.loki3.com/BracketList+Icon"/>
    <dgm:cxn modelId="{05BF7249-EBE7-468E-8962-5A54BB622D10}" type="presOf" srcId="{417A3C16-45D5-4149-9E41-47A900F89A52}" destId="{940A64CE-D594-4009-A1A8-FA1DBD7302AA}" srcOrd="0" destOrd="8" presId="urn:diagrams.loki3.com/BracketList+Icon"/>
    <dgm:cxn modelId="{C4C45E53-F561-4EE4-85A9-539373350EB6}" type="presOf" srcId="{56964299-BC9C-407F-855B-521C48ECA048}" destId="{940A64CE-D594-4009-A1A8-FA1DBD7302AA}" srcOrd="0" destOrd="2" presId="urn:diagrams.loki3.com/BracketList+Icon"/>
    <dgm:cxn modelId="{D1F4995A-1951-47F5-AF44-6B2AB3A1F700}" type="presOf" srcId="{AEB4D3A5-4829-4653-BDE4-7A6C57350396}" destId="{940A64CE-D594-4009-A1A8-FA1DBD7302AA}" srcOrd="0" destOrd="4" presId="urn:diagrams.loki3.com/BracketList+Icon"/>
    <dgm:cxn modelId="{CBF5B587-5909-4296-B75B-09563EF60674}" srcId="{F7B72FF6-84EA-48B3-BAE0-ECF92D825CD4}" destId="{C6C1D856-3936-49DE-9C33-1279C51BD68A}" srcOrd="11" destOrd="0" parTransId="{9BA5620C-9A86-4B7E-9B85-09217D917D1E}" sibTransId="{6FB7721C-29DD-4AA8-B27C-C8AC32DC6D39}"/>
    <dgm:cxn modelId="{24D85095-AB87-4BA4-9772-FE43445E4748}" type="presOf" srcId="{29A49BB8-4222-4328-B3CF-A0216E0E09C0}" destId="{940A64CE-D594-4009-A1A8-FA1DBD7302AA}" srcOrd="0" destOrd="1" presId="urn:diagrams.loki3.com/BracketList+Icon"/>
    <dgm:cxn modelId="{97B03BA1-3B54-45CB-8FCD-960A85D0C1DB}" type="presOf" srcId="{559EC6BD-A0AC-4170-BDC8-4FDA738E5B43}" destId="{940A64CE-D594-4009-A1A8-FA1DBD7302AA}" srcOrd="0" destOrd="7" presId="urn:diagrams.loki3.com/BracketList+Icon"/>
    <dgm:cxn modelId="{B504D3AB-433C-451D-B5E6-105E350CB60A}" type="presOf" srcId="{F7B72FF6-84EA-48B3-BAE0-ECF92D825CD4}" destId="{EE744776-B323-4FFD-AD4E-15C69766D7B4}" srcOrd="0" destOrd="0" presId="urn:diagrams.loki3.com/BracketList+Icon"/>
    <dgm:cxn modelId="{A92E92B2-65DC-47A7-93BD-EF08EFADEFB8}" srcId="{F7B72FF6-84EA-48B3-BAE0-ECF92D825CD4}" destId="{417A3C16-45D5-4149-9E41-47A900F89A52}" srcOrd="8" destOrd="0" parTransId="{A4BF2E6D-D564-46C9-8BA9-475F9B7EB74B}" sibTransId="{5C992C0A-127F-4C67-AE52-29BA4227C260}"/>
    <dgm:cxn modelId="{CD76E0B7-BDBE-4592-AD04-F471726C1F85}" srcId="{F7B72FF6-84EA-48B3-BAE0-ECF92D825CD4}" destId="{24384234-05FB-470E-855A-6058C5DA8F5C}" srcOrd="6" destOrd="0" parTransId="{6733C006-775B-4F3F-977D-A3BA47B12491}" sibTransId="{9E0191DA-55EE-4758-87BC-D7C1D66FFE4A}"/>
    <dgm:cxn modelId="{7AFF6ABB-C297-4806-81E7-52962A426633}" srcId="{815BC6B3-2A01-470B-84D0-9F955AEA3099}" destId="{71614FD8-3385-49AF-993E-0C2100AEBD71}" srcOrd="1" destOrd="0" parTransId="{D16FCF14-E300-420D-9846-54BC561CA353}" sibTransId="{FC161C74-526A-4844-93BD-AC640D1A43CE}"/>
    <dgm:cxn modelId="{E8D09EBE-3158-45F9-A12B-6CBB4A0B7CB2}" srcId="{F7B72FF6-84EA-48B3-BAE0-ECF92D825CD4}" destId="{311331C8-352E-4821-8786-7635459987A1}" srcOrd="10" destOrd="0" parTransId="{C4B949A9-AB0A-4286-BB4C-5558F92554E1}" sibTransId="{E57BE154-F099-4C3F-BE68-B5E940779D31}"/>
    <dgm:cxn modelId="{3997A1BF-67EF-4DAF-BC7D-DD3B04D02EEC}" srcId="{F7B72FF6-84EA-48B3-BAE0-ECF92D825CD4}" destId="{82D8BF68-D431-4601-B29D-DB1599BB4F01}" srcOrd="12" destOrd="0" parTransId="{0F272ED8-B2C4-4E9F-B0DC-2BF465E661DA}" sibTransId="{400D281A-0ED5-409E-BC3F-3900A6C5978D}"/>
    <dgm:cxn modelId="{3C4756CC-7EEF-417C-BF2C-657AFE5A2221}" type="presOf" srcId="{24384234-05FB-470E-855A-6058C5DA8F5C}" destId="{940A64CE-D594-4009-A1A8-FA1DBD7302AA}" srcOrd="0" destOrd="6" presId="urn:diagrams.loki3.com/BracketList+Icon"/>
    <dgm:cxn modelId="{71F7B7D9-4A74-4D1A-98F0-577C91453CB2}" srcId="{F7B72FF6-84EA-48B3-BAE0-ECF92D825CD4}" destId="{559EC6BD-A0AC-4170-BDC8-4FDA738E5B43}" srcOrd="7" destOrd="0" parTransId="{7D00ACB4-9166-4D07-9864-19169D63D8DF}" sibTransId="{B1545C22-E8D2-4D02-8212-B22EFB267355}"/>
    <dgm:cxn modelId="{57736CDE-2524-4736-A45D-176C6E342EA3}" type="presOf" srcId="{60F13ACA-567B-40BD-8238-361D560E4079}" destId="{940A64CE-D594-4009-A1A8-FA1DBD7302AA}" srcOrd="0" destOrd="9" presId="urn:diagrams.loki3.com/BracketList+Icon"/>
    <dgm:cxn modelId="{B5A0F3E9-A06E-43FA-95B7-15F84C840AE0}" type="presOf" srcId="{E621E80D-6D6D-489D-A527-EF98EB344356}" destId="{940A64CE-D594-4009-A1A8-FA1DBD7302AA}" srcOrd="0" destOrd="5" presId="urn:diagrams.loki3.com/BracketList+Icon"/>
    <dgm:cxn modelId="{237E9BEA-9387-424F-BF0A-706DC219968E}" type="presOf" srcId="{C6C1D856-3936-49DE-9C33-1279C51BD68A}" destId="{940A64CE-D594-4009-A1A8-FA1DBD7302AA}" srcOrd="0" destOrd="11" presId="urn:diagrams.loki3.com/BracketList+Icon"/>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SECRETARÍA GENERAL</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D01A65F1-04E6-409B-8194-60CB74A9F43F}">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32F7995D-9990-4020-8C5C-1639B7ABCD64}" type="parTrans" cxnId="{078B135E-98E4-4115-A5FF-F80067F50DAC}">
      <dgm:prSet/>
      <dgm:spPr/>
      <dgm:t>
        <a:bodyPr/>
        <a:lstStyle/>
        <a:p>
          <a:endParaRPr lang="es-ES"/>
        </a:p>
      </dgm:t>
    </dgm:pt>
    <dgm:pt modelId="{B1684F6B-88AE-43FE-A645-2A5ADB3AC679}" type="sibTrans" cxnId="{078B135E-98E4-4115-A5FF-F80067F50DAC}">
      <dgm:prSet/>
      <dgm:spPr/>
      <dgm:t>
        <a:bodyPr/>
        <a:lstStyle/>
        <a:p>
          <a:endParaRPr lang="es-ES"/>
        </a:p>
      </dgm:t>
    </dgm:pt>
    <dgm:pt modelId="{69BE7F90-107D-4355-8F90-1E550B33A9EB}">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8.E2.2. Realización de acciones de formación organizadas por la DGG/SGAC en materia de lenguaje administrativo, aplicaciones informáticas y clima laboral (PLANDGG).</a:t>
          </a:r>
        </a:p>
      </dgm:t>
    </dgm:pt>
    <dgm:pt modelId="{B22D7A0C-79B1-4060-900F-BABC4F13F870}" type="parTrans" cxnId="{337BBB8C-3F16-400E-9A9F-1A3F7E2EC5D4}">
      <dgm:prSet/>
      <dgm:spPr/>
      <dgm:t>
        <a:bodyPr/>
        <a:lstStyle/>
        <a:p>
          <a:endParaRPr lang="es-ES"/>
        </a:p>
      </dgm:t>
    </dgm:pt>
    <dgm:pt modelId="{C520413C-5EA6-47D1-A226-2615CCB842AE}" type="sibTrans" cxnId="{337BBB8C-3F16-400E-9A9F-1A3F7E2EC5D4}">
      <dgm:prSet/>
      <dgm:spPr/>
      <dgm:t>
        <a:bodyPr/>
        <a:lstStyle/>
        <a:p>
          <a:endParaRPr lang="es-ES"/>
        </a:p>
      </dgm:t>
    </dgm:pt>
    <dgm:pt modelId="{E5992D82-F69D-4024-AA20-76BBF45C7DA6}">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8.E2.3. Capacitar al personal de la DGG/SGAC del nivel básico (30h) de prevención de riesgos laborales (PLANDGG; OO 6.1.2.1 DGAGET 2024).</a:t>
          </a:r>
        </a:p>
      </dgm:t>
    </dgm:pt>
    <dgm:pt modelId="{8AD2DD8E-B435-4210-B470-F030C4594451}" type="parTrans" cxnId="{21C5A15A-8F1B-4DD6-9B5B-EE2F95A6129D}">
      <dgm:prSet/>
      <dgm:spPr/>
      <dgm:t>
        <a:bodyPr/>
        <a:lstStyle/>
        <a:p>
          <a:endParaRPr lang="es-ES"/>
        </a:p>
      </dgm:t>
    </dgm:pt>
    <dgm:pt modelId="{DD088514-2C67-4C6D-9705-E83E63447455}" type="sibTrans" cxnId="{21C5A15A-8F1B-4DD6-9B5B-EE2F95A6129D}">
      <dgm:prSet/>
      <dgm:spPr/>
      <dgm:t>
        <a:bodyPr/>
        <a:lstStyle/>
        <a:p>
          <a:endParaRPr lang="es-ES"/>
        </a:p>
      </dgm:t>
    </dgm:pt>
    <dgm:pt modelId="{C232E103-958F-4288-B732-C471302190B5}">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8.E2.4. Realizar acciones de formación dentro del Plan de Educación Financiera pilotado con el Banco de España (PLANDGG).</a:t>
          </a:r>
        </a:p>
      </dgm:t>
    </dgm:pt>
    <dgm:pt modelId="{E5EF3544-3296-4927-8219-DE13B6D032A0}" type="parTrans" cxnId="{FC5A7187-BC36-4A37-98A0-B314B03FB7D9}">
      <dgm:prSet/>
      <dgm:spPr/>
      <dgm:t>
        <a:bodyPr/>
        <a:lstStyle/>
        <a:p>
          <a:endParaRPr lang="es-ES"/>
        </a:p>
      </dgm:t>
    </dgm:pt>
    <dgm:pt modelId="{A4E12DA3-C563-4717-A510-2525B886131F}" type="sibTrans" cxnId="{FC5A7187-BC36-4A37-98A0-B314B03FB7D9}">
      <dgm:prSet/>
      <dgm:spPr/>
      <dgm:t>
        <a:bodyPr/>
        <a:lstStyle/>
        <a:p>
          <a:endParaRPr lang="es-ES"/>
        </a:p>
      </dgm:t>
    </dgm:pt>
    <dgm:pt modelId="{65B80FC1-056B-4204-8855-59FDDDB1C81E}">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8.E2.5. Mejoras en la publicidad interna de las acciones de formación propias y externas (PLANDGG).</a:t>
          </a:r>
        </a:p>
      </dgm:t>
    </dgm:pt>
    <dgm:pt modelId="{9BF34C38-ABE0-45C0-AA52-E4FC28F43908}" type="parTrans" cxnId="{8666CE98-461D-4367-8322-FC6A95CE4714}">
      <dgm:prSet/>
      <dgm:spPr/>
      <dgm:t>
        <a:bodyPr/>
        <a:lstStyle/>
        <a:p>
          <a:endParaRPr lang="es-ES"/>
        </a:p>
      </dgm:t>
    </dgm:pt>
    <dgm:pt modelId="{98799B4A-307E-44A3-8173-FC415F9D580F}" type="sibTrans" cxnId="{8666CE98-461D-4367-8322-FC6A95CE4714}">
      <dgm:prSet/>
      <dgm:spPr/>
      <dgm:t>
        <a:bodyPr/>
        <a:lstStyle/>
        <a:p>
          <a:endParaRPr lang="es-ES"/>
        </a:p>
      </dgm:t>
    </dgm:pt>
    <dgm:pt modelId="{888E83EC-CED8-4C3F-8D70-3C925A510416}">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8.E2.6. Implementación de herramientas de trabajo compartido: </a:t>
          </a:r>
          <a:r>
            <a:rPr lang="es-ES" sz="1100" kern="1200" dirty="0" err="1">
              <a:solidFill>
                <a:srgbClr val="C00000"/>
              </a:solidFill>
              <a:effectLst/>
              <a:latin typeface="Calibri"/>
              <a:ea typeface="Calibri" panose="020F0502020204030204" pitchFamily="34" charset="0"/>
              <a:cs typeface="Calibri" panose="020F0502020204030204" pitchFamily="34" charset="0"/>
            </a:rPr>
            <a:t>Teams</a:t>
          </a:r>
          <a:r>
            <a:rPr lang="es-ES" sz="1100" kern="1200" dirty="0">
              <a:solidFill>
                <a:srgbClr val="C00000"/>
              </a:solidFill>
              <a:effectLst/>
              <a:latin typeface="Calibri"/>
              <a:ea typeface="Calibri" panose="020F0502020204030204" pitchFamily="34" charset="0"/>
              <a:cs typeface="Calibri" panose="020F0502020204030204" pitchFamily="34" charset="0"/>
            </a:rPr>
            <a:t>, etc. (PLANDGG).</a:t>
          </a:r>
        </a:p>
      </dgm:t>
    </dgm:pt>
    <dgm:pt modelId="{0009D392-5B3B-445C-B4A6-F74672FD087D}" type="parTrans" cxnId="{06856999-E622-4135-9EED-C735D20B5B96}">
      <dgm:prSet/>
      <dgm:spPr/>
      <dgm:t>
        <a:bodyPr/>
        <a:lstStyle/>
        <a:p>
          <a:endParaRPr lang="es-ES"/>
        </a:p>
      </dgm:t>
    </dgm:pt>
    <dgm:pt modelId="{44E1E755-7A08-4757-AB7B-69CAC58C5D90}" type="sibTrans" cxnId="{06856999-E622-4135-9EED-C735D20B5B96}">
      <dgm:prSet/>
      <dgm:spPr/>
      <dgm:t>
        <a:bodyPr/>
        <a:lstStyle/>
        <a:p>
          <a:endParaRPr lang="es-ES"/>
        </a:p>
      </dgm:t>
    </dgm:pt>
    <dgm:pt modelId="{9AD7D465-7848-4735-BA38-2410EB3089C0}">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9.4.1. Participación de la DGG/SGAC en el diseño de nuevos indicadores en CRETA como parte de la elaboración por la DGAGET de un cuadro de mando (PEAGET 9.4.3).</a:t>
          </a:r>
        </a:p>
      </dgm:t>
    </dgm:pt>
    <dgm:pt modelId="{68BEBBF9-71B4-4801-AAFC-031CB3FCD387}" type="parTrans" cxnId="{AC58EC9E-A08B-4438-9E50-4A94373E919F}">
      <dgm:prSet/>
      <dgm:spPr/>
      <dgm:t>
        <a:bodyPr/>
        <a:lstStyle/>
        <a:p>
          <a:endParaRPr lang="es-ES"/>
        </a:p>
      </dgm:t>
    </dgm:pt>
    <dgm:pt modelId="{7F243871-866B-4D36-BC64-21DCC3114696}" type="sibTrans" cxnId="{AC58EC9E-A08B-4438-9E50-4A94373E919F}">
      <dgm:prSet/>
      <dgm:spPr/>
      <dgm:t>
        <a:bodyPr/>
        <a:lstStyle/>
        <a:p>
          <a:endParaRPr lang="es-ES"/>
        </a:p>
      </dgm:t>
    </dgm:pt>
    <dgm:pt modelId="{52831644-9981-4A79-AE58-5532D310A2F4}">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9.4.2. Disponer de los indicadores de actividad en CRETA en el tiempo establecido (PEAGET 9.4.3; OO 9.4.3.1 DGAGET 2024).</a:t>
          </a:r>
        </a:p>
      </dgm:t>
    </dgm:pt>
    <dgm:pt modelId="{63B3C612-A241-4EA1-8D16-137F065F3C3B}" type="parTrans" cxnId="{4A67AC5D-5878-4B8E-BD0F-4CD75EA12843}">
      <dgm:prSet/>
      <dgm:spPr/>
      <dgm:t>
        <a:bodyPr/>
        <a:lstStyle/>
        <a:p>
          <a:endParaRPr lang="es-ES"/>
        </a:p>
      </dgm:t>
    </dgm:pt>
    <dgm:pt modelId="{FF23B824-5C3F-4181-8B7A-2EA8EC76E5D8}" type="sibTrans" cxnId="{4A67AC5D-5878-4B8E-BD0F-4CD75EA12843}">
      <dgm:prSet/>
      <dgm:spPr/>
      <dgm:t>
        <a:bodyPr/>
        <a:lstStyle/>
        <a:p>
          <a:endParaRPr lang="es-ES"/>
        </a:p>
      </dgm:t>
    </dgm:pt>
    <dgm:pt modelId="{800FFF44-CCD1-4A7B-82CD-745C56EB57E1}">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11.1.1. Identificación de aquellos aspectos/indicadores que permitan conocer/analizar la situación de la AGE en el territorio de cara a una mejor coordinación (PEAGET 11.1.1).</a:t>
          </a:r>
        </a:p>
      </dgm:t>
    </dgm:pt>
    <dgm:pt modelId="{D6134883-B615-420E-814E-17638C35A968}" type="parTrans" cxnId="{2005D835-1EF6-460C-93AF-10422C09E813}">
      <dgm:prSet/>
      <dgm:spPr/>
      <dgm:t>
        <a:bodyPr/>
        <a:lstStyle/>
        <a:p>
          <a:endParaRPr lang="es-ES"/>
        </a:p>
      </dgm:t>
    </dgm:pt>
    <dgm:pt modelId="{6DBC9602-1869-4750-92B1-99622BA6213D}" type="sibTrans" cxnId="{2005D835-1EF6-460C-93AF-10422C09E813}">
      <dgm:prSet/>
      <dgm:spPr/>
      <dgm:t>
        <a:bodyPr/>
        <a:lstStyle/>
        <a:p>
          <a:endParaRPr lang="es-ES"/>
        </a:p>
      </dgm:t>
    </dgm:pt>
    <dgm:pt modelId="{C303F293-D270-4B10-80C3-0361835580EB}">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11.1.2. Consolidar y formalizar canales de comunicación entre las Delegaciones del Gobierno y los Departamentos ministeriales en el territorio (PLANDGG).</a:t>
          </a:r>
        </a:p>
      </dgm:t>
    </dgm:pt>
    <dgm:pt modelId="{950E8839-BC9C-421E-8982-E85DBDDBB8BA}" type="parTrans" cxnId="{E92D2B0E-1546-4F04-9699-FBC715CAC595}">
      <dgm:prSet/>
      <dgm:spPr/>
      <dgm:t>
        <a:bodyPr/>
        <a:lstStyle/>
        <a:p>
          <a:endParaRPr lang="es-ES"/>
        </a:p>
      </dgm:t>
    </dgm:pt>
    <dgm:pt modelId="{CFCF3A25-CB29-4A92-8EDD-FCBAC0E66D09}" type="sibTrans" cxnId="{E92D2B0E-1546-4F04-9699-FBC715CAC595}">
      <dgm:prSet/>
      <dgm:spPr/>
      <dgm:t>
        <a:bodyPr/>
        <a:lstStyle/>
        <a:p>
          <a:endParaRPr lang="es-ES"/>
        </a:p>
      </dgm:t>
    </dgm:pt>
    <dgm:pt modelId="{7F8BFD14-5709-45D2-9AE7-0C2CD5B9931B}">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11.1.3. Realización de resúmenes ejecutivos de las Comisiones Territoriales de Asistencia al Delegado del Gobierno celebradas (PLANDGG).</a:t>
          </a:r>
        </a:p>
      </dgm:t>
    </dgm:pt>
    <dgm:pt modelId="{26E09BA9-F968-4BE5-B837-69E097829C84}" type="parTrans" cxnId="{17575474-4B01-4E44-97A3-746F3EF1E709}">
      <dgm:prSet/>
      <dgm:spPr/>
      <dgm:t>
        <a:bodyPr/>
        <a:lstStyle/>
        <a:p>
          <a:endParaRPr lang="es-ES"/>
        </a:p>
      </dgm:t>
    </dgm:pt>
    <dgm:pt modelId="{C9FA1DEA-38C0-4221-8984-740D3F20DB08}" type="sibTrans" cxnId="{17575474-4B01-4E44-97A3-746F3EF1E709}">
      <dgm:prSet/>
      <dgm:spPr/>
      <dgm:t>
        <a:bodyPr/>
        <a:lstStyle/>
        <a:p>
          <a:endParaRPr lang="es-ES"/>
        </a:p>
      </dgm:t>
    </dgm:pt>
    <dgm:pt modelId="{A0241130-CDAE-4411-801B-1DBFA816EE07}">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11.1.4. Consolidar la planificación y celebración de reuniones de coordinación en los distintos niveles territoriales: DDGG-SSGG (PLANDGG; OO 11.1.4.1 DGAGET 2024).</a:t>
          </a:r>
        </a:p>
      </dgm:t>
    </dgm:pt>
    <dgm:pt modelId="{4615124B-33B3-42DE-AD74-861890046424}" type="parTrans" cxnId="{1117BBE5-245C-4832-8FA2-F0A5A8C0D523}">
      <dgm:prSet/>
      <dgm:spPr/>
      <dgm:t>
        <a:bodyPr/>
        <a:lstStyle/>
        <a:p>
          <a:endParaRPr lang="es-ES"/>
        </a:p>
      </dgm:t>
    </dgm:pt>
    <dgm:pt modelId="{FC276126-A46A-4938-BD1B-82A34F78A02E}" type="sibTrans" cxnId="{1117BBE5-245C-4832-8FA2-F0A5A8C0D523}">
      <dgm:prSet/>
      <dgm:spPr/>
      <dgm:t>
        <a:bodyPr/>
        <a:lstStyle/>
        <a:p>
          <a:endParaRPr lang="es-ES"/>
        </a:p>
      </dgm:t>
    </dgm:pt>
    <dgm:pt modelId="{BEC22009-7B50-4B29-9939-59CCCF5035A3}">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11.1.5. Realización de una comisión de asistencia al Delegado/a previa a la CICAPE al objeto de preparar los temas de la misma (PLANDGG; OO 11.1.4.2 DGAGET 2024).</a:t>
          </a:r>
        </a:p>
      </dgm:t>
    </dgm:pt>
    <dgm:pt modelId="{C1790471-7457-484B-A844-CE912219E138}" type="parTrans" cxnId="{CCD6BDE9-2FF8-4F72-9D49-D35CBF1C4631}">
      <dgm:prSet/>
      <dgm:spPr/>
      <dgm:t>
        <a:bodyPr/>
        <a:lstStyle/>
        <a:p>
          <a:endParaRPr lang="es-ES"/>
        </a:p>
      </dgm:t>
    </dgm:pt>
    <dgm:pt modelId="{3D979536-8EB0-4442-BC8C-D34802350D2F}" type="sibTrans" cxnId="{CCD6BDE9-2FF8-4F72-9D49-D35CBF1C4631}">
      <dgm:prSet/>
      <dgm:spPr/>
      <dgm:t>
        <a:bodyPr/>
        <a:lstStyle/>
        <a:p>
          <a:endParaRPr lang="es-ES"/>
        </a:p>
      </dgm:t>
    </dgm:pt>
    <dgm:pt modelId="{19D7ADCE-35A1-45DC-8A81-5767F5F26365}">
      <dgm:prSet custT="1"/>
      <dgm:spPr/>
      <dgm:t>
        <a:bodyPr/>
        <a:lstStyle/>
        <a:p>
          <a:pPr>
            <a:buFont typeface="+mj-lt"/>
            <a:buNone/>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B9315EA8-AFD7-48C9-AAAD-E7273E22E282}" type="parTrans" cxnId="{C2AF1555-0DDA-4B00-9E43-7AD65FB98D03}">
      <dgm:prSet/>
      <dgm:spPr/>
      <dgm:t>
        <a:bodyPr/>
        <a:lstStyle/>
        <a:p>
          <a:endParaRPr lang="es-ES"/>
        </a:p>
      </dgm:t>
    </dgm:pt>
    <dgm:pt modelId="{644F3E74-8B7D-4F21-B056-838D27680711}" type="sibTrans" cxnId="{C2AF1555-0DDA-4B00-9E43-7AD65FB98D03}">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X="99952" custScaleY="99628" custLinFactNeighborX="-26096" custLinFactNeighborY="-332"/>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02048" custLinFactNeighborX="49001" custLinFactNeighborY="-296">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E92D2B0E-1546-4F04-9699-FBC715CAC595}" srcId="{F7B72FF6-84EA-48B3-BAE0-ECF92D825CD4}" destId="{C303F293-D270-4B10-80C3-0361835580EB}" srcOrd="9" destOrd="0" parTransId="{950E8839-BC9C-421E-8982-E85DBDDBB8BA}" sibTransId="{CFCF3A25-CB29-4A92-8EDD-FCBAC0E66D09}"/>
    <dgm:cxn modelId="{6BE7B41B-7049-4CA1-B514-09DA2DF2D5B1}" type="presOf" srcId="{71614FD8-3385-49AF-993E-0C2100AEBD71}" destId="{B8C663B6-D5D3-4814-B624-DDEE5F11108C}" srcOrd="0" destOrd="0" presId="urn:diagrams.loki3.com/BracketList+Icon"/>
    <dgm:cxn modelId="{7993E324-920A-4055-AB8D-1E8B07DCBF17}" type="presOf" srcId="{E5992D82-F69D-4024-AA20-76BBF45C7DA6}" destId="{940A64CE-D594-4009-A1A8-FA1DBD7302AA}" srcOrd="0" destOrd="2"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2005D835-1EF6-460C-93AF-10422C09E813}" srcId="{F7B72FF6-84EA-48B3-BAE0-ECF92D825CD4}" destId="{800FFF44-CCD1-4A7B-82CD-745C56EB57E1}" srcOrd="8" destOrd="0" parTransId="{D6134883-B615-420E-814E-17638C35A968}" sibTransId="{6DBC9602-1869-4750-92B1-99622BA6213D}"/>
    <dgm:cxn modelId="{73E2F235-28F0-42F4-A6E5-4B338FC97725}" type="presOf" srcId="{BEC22009-7B50-4B29-9939-59CCCF5035A3}" destId="{940A64CE-D594-4009-A1A8-FA1DBD7302AA}" srcOrd="0" destOrd="12" presId="urn:diagrams.loki3.com/BracketList+Icon"/>
    <dgm:cxn modelId="{4E6E883C-A3D0-4E14-9864-E62D2DB054F8}" type="presOf" srcId="{815BC6B3-2A01-470B-84D0-9F955AEA3099}" destId="{9453B6D2-A820-4EA2-A76C-96ACE077F5F6}" srcOrd="0" destOrd="0" presId="urn:diagrams.loki3.com/BracketList+Icon"/>
    <dgm:cxn modelId="{4A67AC5D-5878-4B8E-BD0F-4CD75EA12843}" srcId="{F7B72FF6-84EA-48B3-BAE0-ECF92D825CD4}" destId="{52831644-9981-4A79-AE58-5532D310A2F4}" srcOrd="7" destOrd="0" parTransId="{63B3C612-A241-4EA1-8D16-137F065F3C3B}" sibTransId="{FF23B824-5C3F-4181-8B7A-2EA8EC76E5D8}"/>
    <dgm:cxn modelId="{078B135E-98E4-4115-A5FF-F80067F50DAC}" srcId="{F7B72FF6-84EA-48B3-BAE0-ECF92D825CD4}" destId="{D01A65F1-04E6-409B-8194-60CB74A9F43F}" srcOrd="0" destOrd="0" parTransId="{32F7995D-9990-4020-8C5C-1639B7ABCD64}" sibTransId="{B1684F6B-88AE-43FE-A645-2A5ADB3AC679}"/>
    <dgm:cxn modelId="{B9A50562-FE52-4781-B248-E9944AC805C0}" type="presOf" srcId="{D01A65F1-04E6-409B-8194-60CB74A9F43F}" destId="{940A64CE-D594-4009-A1A8-FA1DBD7302AA}" srcOrd="0" destOrd="0" presId="urn:diagrams.loki3.com/BracketList+Icon"/>
    <dgm:cxn modelId="{46CC0170-4FDC-4C52-A441-B9378E50C7BF}" type="presOf" srcId="{C303F293-D270-4B10-80C3-0361835580EB}" destId="{940A64CE-D594-4009-A1A8-FA1DBD7302AA}" srcOrd="0" destOrd="9" presId="urn:diagrams.loki3.com/BracketList+Icon"/>
    <dgm:cxn modelId="{17575474-4B01-4E44-97A3-746F3EF1E709}" srcId="{F7B72FF6-84EA-48B3-BAE0-ECF92D825CD4}" destId="{7F8BFD14-5709-45D2-9AE7-0C2CD5B9931B}" srcOrd="10" destOrd="0" parTransId="{26E09BA9-F968-4BE5-B837-69E097829C84}" sibTransId="{C9FA1DEA-38C0-4221-8984-740D3F20DB08}"/>
    <dgm:cxn modelId="{C2AF1555-0DDA-4B00-9E43-7AD65FB98D03}" srcId="{F7B72FF6-84EA-48B3-BAE0-ECF92D825CD4}" destId="{19D7ADCE-35A1-45DC-8A81-5767F5F26365}" srcOrd="13" destOrd="0" parTransId="{B9315EA8-AFD7-48C9-AAAD-E7273E22E282}" sibTransId="{644F3E74-8B7D-4F21-B056-838D27680711}"/>
    <dgm:cxn modelId="{21C5A15A-8F1B-4DD6-9B5B-EE2F95A6129D}" srcId="{F7B72FF6-84EA-48B3-BAE0-ECF92D825CD4}" destId="{E5992D82-F69D-4024-AA20-76BBF45C7DA6}" srcOrd="2" destOrd="0" parTransId="{8AD2DD8E-B435-4210-B470-F030C4594451}" sibTransId="{DD088514-2C67-4C6D-9705-E83E63447455}"/>
    <dgm:cxn modelId="{5B757B7C-D9CE-4676-89F8-3B1B7E40E03D}" type="presOf" srcId="{65B80FC1-056B-4204-8855-59FDDDB1C81E}" destId="{940A64CE-D594-4009-A1A8-FA1DBD7302AA}" srcOrd="0" destOrd="4" presId="urn:diagrams.loki3.com/BracketList+Icon"/>
    <dgm:cxn modelId="{6A7DB081-193E-4050-8E44-C33BCF49CD53}" type="presOf" srcId="{C232E103-958F-4288-B732-C471302190B5}" destId="{940A64CE-D594-4009-A1A8-FA1DBD7302AA}" srcOrd="0" destOrd="3" presId="urn:diagrams.loki3.com/BracketList+Icon"/>
    <dgm:cxn modelId="{FC5A7187-BC36-4A37-98A0-B314B03FB7D9}" srcId="{F7B72FF6-84EA-48B3-BAE0-ECF92D825CD4}" destId="{C232E103-958F-4288-B732-C471302190B5}" srcOrd="3" destOrd="0" parTransId="{E5EF3544-3296-4927-8219-DE13B6D032A0}" sibTransId="{A4E12DA3-C563-4717-A510-2525B886131F}"/>
    <dgm:cxn modelId="{337BBB8C-3F16-400E-9A9F-1A3F7E2EC5D4}" srcId="{F7B72FF6-84EA-48B3-BAE0-ECF92D825CD4}" destId="{69BE7F90-107D-4355-8F90-1E550B33A9EB}" srcOrd="1" destOrd="0" parTransId="{B22D7A0C-79B1-4060-900F-BABC4F13F870}" sibTransId="{C520413C-5EA6-47D1-A226-2615CCB842AE}"/>
    <dgm:cxn modelId="{E0D6DF8C-954B-4D78-B69F-5C7FB307446E}" type="presOf" srcId="{A0241130-CDAE-4411-801B-1DBFA816EE07}" destId="{940A64CE-D594-4009-A1A8-FA1DBD7302AA}" srcOrd="0" destOrd="11" presId="urn:diagrams.loki3.com/BracketList+Icon"/>
    <dgm:cxn modelId="{8666CE98-461D-4367-8322-FC6A95CE4714}" srcId="{F7B72FF6-84EA-48B3-BAE0-ECF92D825CD4}" destId="{65B80FC1-056B-4204-8855-59FDDDB1C81E}" srcOrd="4" destOrd="0" parTransId="{9BF34C38-ABE0-45C0-AA52-E4FC28F43908}" sibTransId="{98799B4A-307E-44A3-8173-FC415F9D580F}"/>
    <dgm:cxn modelId="{06856999-E622-4135-9EED-C735D20B5B96}" srcId="{F7B72FF6-84EA-48B3-BAE0-ECF92D825CD4}" destId="{888E83EC-CED8-4C3F-8D70-3C925A510416}" srcOrd="5" destOrd="0" parTransId="{0009D392-5B3B-445C-B4A6-F74672FD087D}" sibTransId="{44E1E755-7A08-4757-AB7B-69CAC58C5D90}"/>
    <dgm:cxn modelId="{AC58EC9E-A08B-4438-9E50-4A94373E919F}" srcId="{F7B72FF6-84EA-48B3-BAE0-ECF92D825CD4}" destId="{9AD7D465-7848-4735-BA38-2410EB3089C0}" srcOrd="6" destOrd="0" parTransId="{68BEBBF9-71B4-4801-AAFC-031CB3FCD387}" sibTransId="{7F243871-866B-4D36-BC64-21DCC3114696}"/>
    <dgm:cxn modelId="{B504D3AB-433C-451D-B5E6-105E350CB60A}" type="presOf" srcId="{F7B72FF6-84EA-48B3-BAE0-ECF92D825CD4}" destId="{EE744776-B323-4FFD-AD4E-15C69766D7B4}" srcOrd="0" destOrd="0"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ECE483C0-559B-4507-89D5-26B2878157AC}" type="presOf" srcId="{800FFF44-CCD1-4A7B-82CD-745C56EB57E1}" destId="{940A64CE-D594-4009-A1A8-FA1DBD7302AA}" srcOrd="0" destOrd="8" presId="urn:diagrams.loki3.com/BracketList+Icon"/>
    <dgm:cxn modelId="{F869AEC6-DCA6-4DBD-B558-1AF32B4CFB21}" type="presOf" srcId="{69BE7F90-107D-4355-8F90-1E550B33A9EB}" destId="{940A64CE-D594-4009-A1A8-FA1DBD7302AA}" srcOrd="0" destOrd="1" presId="urn:diagrams.loki3.com/BracketList+Icon"/>
    <dgm:cxn modelId="{287975D6-2A14-4648-8220-193D9B19FE7B}" type="presOf" srcId="{19D7ADCE-35A1-45DC-8A81-5767F5F26365}" destId="{940A64CE-D594-4009-A1A8-FA1DBD7302AA}" srcOrd="0" destOrd="13" presId="urn:diagrams.loki3.com/BracketList+Icon"/>
    <dgm:cxn modelId="{869035DC-9604-45A0-82B7-F667B03A6DEB}" type="presOf" srcId="{7F8BFD14-5709-45D2-9AE7-0C2CD5B9931B}" destId="{940A64CE-D594-4009-A1A8-FA1DBD7302AA}" srcOrd="0" destOrd="10" presId="urn:diagrams.loki3.com/BracketList+Icon"/>
    <dgm:cxn modelId="{1117BBE5-245C-4832-8FA2-F0A5A8C0D523}" srcId="{F7B72FF6-84EA-48B3-BAE0-ECF92D825CD4}" destId="{A0241130-CDAE-4411-801B-1DBFA816EE07}" srcOrd="11" destOrd="0" parTransId="{4615124B-33B3-42DE-AD74-861890046424}" sibTransId="{FC276126-A46A-4938-BD1B-82A34F78A02E}"/>
    <dgm:cxn modelId="{CCD6BDE9-2FF8-4F72-9D49-D35CBF1C4631}" srcId="{F7B72FF6-84EA-48B3-BAE0-ECF92D825CD4}" destId="{BEC22009-7B50-4B29-9939-59CCCF5035A3}" srcOrd="12" destOrd="0" parTransId="{C1790471-7457-484B-A844-CE912219E138}" sibTransId="{3D979536-8EB0-4442-BC8C-D34802350D2F}"/>
    <dgm:cxn modelId="{2DEC85F5-6394-45EF-AB88-0126FA0753AB}" type="presOf" srcId="{9AD7D465-7848-4735-BA38-2410EB3089C0}" destId="{940A64CE-D594-4009-A1A8-FA1DBD7302AA}" srcOrd="0" destOrd="6" presId="urn:diagrams.loki3.com/BracketList+Icon"/>
    <dgm:cxn modelId="{AAD4FFFA-20C2-4B31-80FA-9D0423FFFF07}" type="presOf" srcId="{52831644-9981-4A79-AE58-5532D310A2F4}" destId="{940A64CE-D594-4009-A1A8-FA1DBD7302AA}" srcOrd="0" destOrd="7" presId="urn:diagrams.loki3.com/BracketList+Icon"/>
    <dgm:cxn modelId="{26CA2BFD-5685-46D1-B724-942D2597717B}" type="presOf" srcId="{888E83EC-CED8-4C3F-8D70-3C925A510416}" destId="{940A64CE-D594-4009-A1A8-FA1DBD7302AA}" srcOrd="0" destOrd="5" presId="urn:diagrams.loki3.com/BracketList+Icon"/>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C8942-DACA-4A8B-A8AB-ED4926641DA0}" type="doc">
      <dgm:prSet loTypeId="urn:microsoft.com/office/officeart/2005/8/layout/vList3" loCatId="list" qsTypeId="urn:microsoft.com/office/officeart/2005/8/quickstyle/simple1" qsCatId="simple" csTypeId="urn:microsoft.com/office/officeart/2005/8/colors/accent1_2" csCatId="accent1" phldr="1"/>
      <dgm:spPr/>
    </dgm:pt>
    <dgm:pt modelId="{22539B06-1291-4981-B11D-00255C57B9F1}">
      <dgm:prSet custT="1"/>
      <dgm:spPr>
        <a:solidFill>
          <a:srgbClr val="FFC000"/>
        </a:solidFill>
      </dgm:spPr>
      <dgm:t>
        <a:bodyPr/>
        <a:lstStyle/>
        <a:p>
          <a:r>
            <a:rPr lang="es-ES" sz="1800" b="1" dirty="0">
              <a:solidFill>
                <a:schemeClr val="tx1"/>
              </a:solidFill>
              <a:latin typeface="Berlin Sans FB Demi" panose="020E0802020502020306" pitchFamily="34" charset="0"/>
            </a:rPr>
            <a:t>PLAN ESTRATÉGICO DE LA ADMINISTRACIÓN GENERAL DEL ESTADO EN EL TERRITORIO 2024-2027 APROBADO POR ORDEN DE 15 DE OCTUBRE DE 2024 DEL MINISTRO DE POLÍTICA TERRITORIAL Y MEMORIA DEMOCRÁTICA</a:t>
          </a:r>
        </a:p>
      </dgm:t>
    </dgm:pt>
    <dgm:pt modelId="{573393A0-D724-4DA7-B285-7BF529355EDC}" type="parTrans" cxnId="{BF77150F-D148-48F0-A935-9491C70EBC54}">
      <dgm:prSet/>
      <dgm:spPr/>
      <dgm:t>
        <a:bodyPr/>
        <a:lstStyle/>
        <a:p>
          <a:endParaRPr lang="es-ES">
            <a:latin typeface="Berlin Sans FB Demi" panose="020E0802020502020306" pitchFamily="34" charset="0"/>
          </a:endParaRPr>
        </a:p>
      </dgm:t>
    </dgm:pt>
    <dgm:pt modelId="{D1829EF8-3E3D-42B2-930F-872405C06E7E}" type="sibTrans" cxnId="{BF77150F-D148-48F0-A935-9491C70EBC54}">
      <dgm:prSet/>
      <dgm:spPr/>
      <dgm:t>
        <a:bodyPr/>
        <a:lstStyle/>
        <a:p>
          <a:endParaRPr lang="es-ES">
            <a:latin typeface="Berlin Sans FB Demi" panose="020E0802020502020306" pitchFamily="34" charset="0"/>
          </a:endParaRPr>
        </a:p>
      </dgm:t>
    </dgm:pt>
    <dgm:pt modelId="{1C2B33E4-C37A-43DA-96AE-D088DE120E90}">
      <dgm:prSet custT="1"/>
      <dgm:spPr>
        <a:solidFill>
          <a:srgbClr val="FFC000"/>
        </a:solidFill>
      </dgm:spPr>
      <dgm:t>
        <a:bodyPr/>
        <a:lstStyle/>
        <a:p>
          <a:r>
            <a:rPr lang="es-ES" sz="1600" b="1" dirty="0">
              <a:solidFill>
                <a:schemeClr val="tx1"/>
              </a:solidFill>
              <a:latin typeface="Berlin Sans FB Demi" panose="020E0802020502020306" pitchFamily="34" charset="0"/>
            </a:rPr>
            <a:t>INSTRUCCIONES DEL DIRECTOR GENERAL DE LA ADMINISTRACIÓN GENERAL DEL  ESTADO EN EL TERRITORIO, PARA LA APLICACIÓN DEL PLAN ESTRATÉGICO DE LA ADMINISTRACIÓN GENERAL DEL ESTADO EN EL TERRITORIO </a:t>
          </a:r>
          <a:r>
            <a:rPr lang="es-ES" sz="1800" b="1" dirty="0">
              <a:solidFill>
                <a:schemeClr val="tx1"/>
              </a:solidFill>
              <a:latin typeface="Berlin Sans FB Demi" panose="020E0802020502020306" pitchFamily="34" charset="0"/>
            </a:rPr>
            <a:t>2024-2027</a:t>
          </a:r>
          <a:r>
            <a:rPr lang="es-ES" sz="1600" b="1" dirty="0">
              <a:solidFill>
                <a:schemeClr val="tx1"/>
              </a:solidFill>
              <a:latin typeface="Berlin Sans FB Demi" panose="020E0802020502020306" pitchFamily="34" charset="0"/>
            </a:rPr>
            <a:t> EN LAS DELEGACIONES DEL GOBIERNO DE 30 DE JULIO DE 2024</a:t>
          </a:r>
        </a:p>
      </dgm:t>
    </dgm:pt>
    <dgm:pt modelId="{65944BE2-4F57-40B9-888B-9B8C3802C8D1}" type="parTrans" cxnId="{B2DA1BAE-66FD-4928-A6B6-7806A2EF3A16}">
      <dgm:prSet/>
      <dgm:spPr/>
      <dgm:t>
        <a:bodyPr/>
        <a:lstStyle/>
        <a:p>
          <a:endParaRPr lang="es-ES">
            <a:latin typeface="Berlin Sans FB Demi" panose="020E0802020502020306" pitchFamily="34" charset="0"/>
          </a:endParaRPr>
        </a:p>
      </dgm:t>
    </dgm:pt>
    <dgm:pt modelId="{698D8949-DD74-40FA-BB0A-B882B4915B34}" type="sibTrans" cxnId="{B2DA1BAE-66FD-4928-A6B6-7806A2EF3A16}">
      <dgm:prSet/>
      <dgm:spPr/>
      <dgm:t>
        <a:bodyPr/>
        <a:lstStyle/>
        <a:p>
          <a:endParaRPr lang="es-ES">
            <a:latin typeface="Berlin Sans FB Demi" panose="020E0802020502020306" pitchFamily="34" charset="0"/>
          </a:endParaRPr>
        </a:p>
      </dgm:t>
    </dgm:pt>
    <dgm:pt modelId="{22C55DD7-B83C-4087-9A5C-98BF5E38CFAD}">
      <dgm:prSet custT="1"/>
      <dgm:spPr>
        <a:solidFill>
          <a:srgbClr val="FFC000"/>
        </a:solidFill>
        <a:ln w="25400" cap="flat" cmpd="sng" algn="ctr">
          <a:solidFill>
            <a:prstClr val="white">
              <a:hueOff val="0"/>
              <a:satOff val="0"/>
              <a:lumOff val="0"/>
              <a:alphaOff val="0"/>
            </a:prstClr>
          </a:solidFill>
          <a:prstDash val="solid"/>
        </a:ln>
        <a:effectLst/>
      </dgm:spPr>
      <dgm:t>
        <a:bodyPr/>
        <a:lstStyle/>
        <a:p>
          <a:pPr marL="0" lvl="0" indent="0" algn="ctr" defTabSz="711200">
            <a:lnSpc>
              <a:spcPct val="90000"/>
            </a:lnSpc>
            <a:spcBef>
              <a:spcPct val="0"/>
            </a:spcBef>
            <a:spcAft>
              <a:spcPct val="35000"/>
            </a:spcAft>
          </a:pPr>
          <a:r>
            <a:rPr lang="es-ES" sz="1600" b="1" kern="1200" dirty="0">
              <a:solidFill>
                <a:schemeClr val="tx1"/>
              </a:solidFill>
              <a:latin typeface="Berlin Sans FB Demi" panose="020E0802020502020306" pitchFamily="34" charset="0"/>
            </a:rPr>
            <a:t>PLAN TERRITORIAL DE LA DGG/SGAC 2024/2027.</a:t>
          </a:r>
        </a:p>
        <a:p>
          <a:pPr marL="0" lvl="0" indent="0" algn="ctr" defTabSz="711200">
            <a:lnSpc>
              <a:spcPct val="90000"/>
            </a:lnSpc>
            <a:spcBef>
              <a:spcPct val="0"/>
            </a:spcBef>
            <a:spcAft>
              <a:spcPct val="35000"/>
            </a:spcAft>
          </a:pPr>
          <a:r>
            <a:rPr lang="es-ES" sz="1600" b="1" kern="1200" dirty="0">
              <a:solidFill>
                <a:schemeClr val="tx1"/>
              </a:solidFill>
              <a:latin typeface="Berlin Sans FB Demi" panose="020E0802020502020306" pitchFamily="34" charset="0"/>
            </a:rPr>
            <a:t>PLAN ANUAL DE ACCIÓN (2024, 2025, 2026 y 2027) </a:t>
          </a:r>
        </a:p>
        <a:p>
          <a:pPr marL="0" lvl="0" indent="0" algn="ctr" defTabSz="711200">
            <a:lnSpc>
              <a:spcPct val="90000"/>
            </a:lnSpc>
            <a:spcBef>
              <a:spcPct val="0"/>
            </a:spcBef>
            <a:spcAft>
              <a:spcPct val="35000"/>
            </a:spcAft>
          </a:pPr>
          <a:r>
            <a:rPr lang="es-ES" sz="1600" b="1" kern="1200" dirty="0">
              <a:solidFill>
                <a:schemeClr val="tx1"/>
              </a:solidFill>
              <a:latin typeface="Berlin Sans FB Demi" panose="020E0802020502020306" pitchFamily="34" charset="0"/>
            </a:rPr>
            <a:t>(V3: COMITÉ DE CALIDAD 16 DE DICIEMBRE DE 2024)</a:t>
          </a:r>
          <a:endParaRPr lang="es-ES" sz="1600" b="1" kern="1200" dirty="0">
            <a:solidFill>
              <a:schemeClr val="tx1"/>
            </a:solidFill>
            <a:latin typeface="Berlin Sans FB Demi" panose="020E0802020502020306" pitchFamily="34" charset="0"/>
            <a:ea typeface="+mn-ea"/>
            <a:cs typeface="+mn-cs"/>
          </a:endParaRPr>
        </a:p>
      </dgm:t>
    </dgm:pt>
    <dgm:pt modelId="{4F3F0F08-1375-4FDC-AAC8-CBA31D201AB1}" type="parTrans" cxnId="{A8B69D29-FBA4-4848-9332-02FEB136EA62}">
      <dgm:prSet/>
      <dgm:spPr/>
      <dgm:t>
        <a:bodyPr/>
        <a:lstStyle/>
        <a:p>
          <a:endParaRPr lang="es-ES"/>
        </a:p>
      </dgm:t>
    </dgm:pt>
    <dgm:pt modelId="{0F134BE7-1C1F-40F2-AADC-B0C2823A0A18}" type="sibTrans" cxnId="{A8B69D29-FBA4-4848-9332-02FEB136EA62}">
      <dgm:prSet/>
      <dgm:spPr/>
      <dgm:t>
        <a:bodyPr/>
        <a:lstStyle/>
        <a:p>
          <a:endParaRPr lang="es-ES"/>
        </a:p>
      </dgm:t>
    </dgm:pt>
    <dgm:pt modelId="{30694386-F5B4-4720-9A65-2798964FDFE7}" type="pres">
      <dgm:prSet presAssocID="{335C8942-DACA-4A8B-A8AB-ED4926641DA0}" presName="linearFlow" presStyleCnt="0">
        <dgm:presLayoutVars>
          <dgm:dir/>
          <dgm:resizeHandles val="exact"/>
        </dgm:presLayoutVars>
      </dgm:prSet>
      <dgm:spPr/>
    </dgm:pt>
    <dgm:pt modelId="{C716756E-6852-4F17-8D22-A03CFFB48371}" type="pres">
      <dgm:prSet presAssocID="{22539B06-1291-4981-B11D-00255C57B9F1}" presName="composite" presStyleCnt="0"/>
      <dgm:spPr/>
    </dgm:pt>
    <dgm:pt modelId="{44C5E05E-A36A-4871-BD1B-1483F563933A}" type="pres">
      <dgm:prSet presAssocID="{22539B06-1291-4981-B11D-00255C57B9F1}"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16A4024-034A-48D0-A118-2BD7540E16F8}" type="pres">
      <dgm:prSet presAssocID="{22539B06-1291-4981-B11D-00255C57B9F1}" presName="txShp" presStyleLbl="node1" presStyleIdx="0" presStyleCnt="3" custScaleY="105303">
        <dgm:presLayoutVars>
          <dgm:bulletEnabled val="1"/>
        </dgm:presLayoutVars>
      </dgm:prSet>
      <dgm:spPr/>
    </dgm:pt>
    <dgm:pt modelId="{DF4DED4F-AF8D-4543-963A-67C19D7987D5}" type="pres">
      <dgm:prSet presAssocID="{D1829EF8-3E3D-42B2-930F-872405C06E7E}" presName="spacing" presStyleCnt="0"/>
      <dgm:spPr/>
    </dgm:pt>
    <dgm:pt modelId="{A97FE38C-5F8B-4047-A227-9142FD931F9D}" type="pres">
      <dgm:prSet presAssocID="{1C2B33E4-C37A-43DA-96AE-D088DE120E90}" presName="composite" presStyleCnt="0"/>
      <dgm:spPr/>
    </dgm:pt>
    <dgm:pt modelId="{7B673E32-067D-433C-989E-8C1BC72C6B63}" type="pres">
      <dgm:prSet presAssocID="{1C2B33E4-C37A-43DA-96AE-D088DE120E90}" presName="imgShp" presStyleLbl="fgImgPlace1" presStyleIdx="1" presStyleCnt="3" custLinFactNeighborX="1470" custLinFactNeighborY="-6779"/>
      <dgm:spPr>
        <a:blipFill rotWithShape="1">
          <a:blip xmlns:r="http://schemas.openxmlformats.org/officeDocument/2006/relationships" r:embed="rId2">
            <a:duotone>
              <a:schemeClr val="accent3">
                <a:shade val="45000"/>
                <a:satMod val="135000"/>
              </a:schemeClr>
              <a:prstClr val="white"/>
            </a:duotone>
          </a:blip>
          <a:srcRect/>
          <a:stretch>
            <a:fillRect/>
          </a:stretch>
        </a:blipFill>
      </dgm:spPr>
    </dgm:pt>
    <dgm:pt modelId="{0A0F64E7-C951-472E-83E3-5AB24C9D90D5}" type="pres">
      <dgm:prSet presAssocID="{1C2B33E4-C37A-43DA-96AE-D088DE120E90}" presName="txShp" presStyleLbl="node1" presStyleIdx="1" presStyleCnt="3" custScaleY="126599" custLinFactNeighborX="100" custLinFactNeighborY="-6779">
        <dgm:presLayoutVars>
          <dgm:bulletEnabled val="1"/>
        </dgm:presLayoutVars>
      </dgm:prSet>
      <dgm:spPr/>
    </dgm:pt>
    <dgm:pt modelId="{EE92AB01-D32C-4CCE-BD1A-5CD52018EEBF}" type="pres">
      <dgm:prSet presAssocID="{698D8949-DD74-40FA-BB0A-B882B4915B34}" presName="spacing" presStyleCnt="0"/>
      <dgm:spPr/>
    </dgm:pt>
    <dgm:pt modelId="{C257F185-81D4-4610-8D9F-652F83966970}" type="pres">
      <dgm:prSet presAssocID="{22C55DD7-B83C-4087-9A5C-98BF5E38CFAD}" presName="composite" presStyleCnt="0"/>
      <dgm:spPr/>
    </dgm:pt>
    <dgm:pt modelId="{B4C21C3A-891D-417D-A095-54DC593F34D9}" type="pres">
      <dgm:prSet presAssocID="{22C55DD7-B83C-4087-9A5C-98BF5E38CFAD}" presName="imgShp" presStyleLbl="fgImgPlace1" presStyleIdx="2" presStyleCnt="3" custLinFactNeighborX="782" custLinFactNeighborY="-10330"/>
      <dgm:spPr>
        <a:blipFill>
          <a:blip xmlns:r="http://schemas.openxmlformats.org/officeDocument/2006/relationships" r:embed="rId3"/>
          <a:srcRect/>
          <a:stretch>
            <a:fillRect l="-24000" r="-24000"/>
          </a:stretch>
        </a:blipFill>
      </dgm:spPr>
    </dgm:pt>
    <dgm:pt modelId="{CD7A3CBB-0DB8-4496-BDF4-35A9ADC5C83F}" type="pres">
      <dgm:prSet presAssocID="{22C55DD7-B83C-4087-9A5C-98BF5E38CFAD}" presName="txShp" presStyleLbl="node1" presStyleIdx="2" presStyleCnt="3" custLinFactNeighborX="479" custLinFactNeighborY="-10330">
        <dgm:presLayoutVars>
          <dgm:bulletEnabled val="1"/>
        </dgm:presLayoutVars>
      </dgm:prSet>
      <dgm:spPr>
        <a:xfrm rot="10800000">
          <a:off x="1844973" y="3656954"/>
          <a:ext cx="6080760" cy="1253415"/>
        </a:xfrm>
        <a:prstGeom prst="homePlate">
          <a:avLst/>
        </a:prstGeom>
      </dgm:spPr>
    </dgm:pt>
  </dgm:ptLst>
  <dgm:cxnLst>
    <dgm:cxn modelId="{BF77150F-D148-48F0-A935-9491C70EBC54}" srcId="{335C8942-DACA-4A8B-A8AB-ED4926641DA0}" destId="{22539B06-1291-4981-B11D-00255C57B9F1}" srcOrd="0" destOrd="0" parTransId="{573393A0-D724-4DA7-B285-7BF529355EDC}" sibTransId="{D1829EF8-3E3D-42B2-930F-872405C06E7E}"/>
    <dgm:cxn modelId="{A8B69D29-FBA4-4848-9332-02FEB136EA62}" srcId="{335C8942-DACA-4A8B-A8AB-ED4926641DA0}" destId="{22C55DD7-B83C-4087-9A5C-98BF5E38CFAD}" srcOrd="2" destOrd="0" parTransId="{4F3F0F08-1375-4FDC-AAC8-CBA31D201AB1}" sibTransId="{0F134BE7-1C1F-40F2-AADC-B0C2823A0A18}"/>
    <dgm:cxn modelId="{82BFAF49-4CB8-4174-9453-4FD6697FE198}" type="presOf" srcId="{1C2B33E4-C37A-43DA-96AE-D088DE120E90}" destId="{0A0F64E7-C951-472E-83E3-5AB24C9D90D5}" srcOrd="0" destOrd="0" presId="urn:microsoft.com/office/officeart/2005/8/layout/vList3"/>
    <dgm:cxn modelId="{566DC558-2EC3-4656-9904-32FF8E4B414A}" type="presOf" srcId="{22C55DD7-B83C-4087-9A5C-98BF5E38CFAD}" destId="{CD7A3CBB-0DB8-4496-BDF4-35A9ADC5C83F}" srcOrd="0" destOrd="0" presId="urn:microsoft.com/office/officeart/2005/8/layout/vList3"/>
    <dgm:cxn modelId="{EE3AF5A1-13AD-4CAA-ADB1-A311091FAE1F}" type="presOf" srcId="{335C8942-DACA-4A8B-A8AB-ED4926641DA0}" destId="{30694386-F5B4-4720-9A65-2798964FDFE7}" srcOrd="0" destOrd="0" presId="urn:microsoft.com/office/officeart/2005/8/layout/vList3"/>
    <dgm:cxn modelId="{B2DA1BAE-66FD-4928-A6B6-7806A2EF3A16}" srcId="{335C8942-DACA-4A8B-A8AB-ED4926641DA0}" destId="{1C2B33E4-C37A-43DA-96AE-D088DE120E90}" srcOrd="1" destOrd="0" parTransId="{65944BE2-4F57-40B9-888B-9B8C3802C8D1}" sibTransId="{698D8949-DD74-40FA-BB0A-B882B4915B34}"/>
    <dgm:cxn modelId="{E1E400D0-A755-4B02-BC58-8F3DF5D6DC9B}" type="presOf" srcId="{22539B06-1291-4981-B11D-00255C57B9F1}" destId="{E16A4024-034A-48D0-A118-2BD7540E16F8}" srcOrd="0" destOrd="0" presId="urn:microsoft.com/office/officeart/2005/8/layout/vList3"/>
    <dgm:cxn modelId="{7577C82D-D125-47E2-9576-0E75CF8142C9}" type="presParOf" srcId="{30694386-F5B4-4720-9A65-2798964FDFE7}" destId="{C716756E-6852-4F17-8D22-A03CFFB48371}" srcOrd="0" destOrd="0" presId="urn:microsoft.com/office/officeart/2005/8/layout/vList3"/>
    <dgm:cxn modelId="{5976025C-2F52-4A12-A995-54D96DF4AD14}" type="presParOf" srcId="{C716756E-6852-4F17-8D22-A03CFFB48371}" destId="{44C5E05E-A36A-4871-BD1B-1483F563933A}" srcOrd="0" destOrd="0" presId="urn:microsoft.com/office/officeart/2005/8/layout/vList3"/>
    <dgm:cxn modelId="{69409B40-8985-40A8-9E76-64F0C539F739}" type="presParOf" srcId="{C716756E-6852-4F17-8D22-A03CFFB48371}" destId="{E16A4024-034A-48D0-A118-2BD7540E16F8}" srcOrd="1" destOrd="0" presId="urn:microsoft.com/office/officeart/2005/8/layout/vList3"/>
    <dgm:cxn modelId="{0188981C-D74E-459E-B118-E90A40FE8C49}" type="presParOf" srcId="{30694386-F5B4-4720-9A65-2798964FDFE7}" destId="{DF4DED4F-AF8D-4543-963A-67C19D7987D5}" srcOrd="1" destOrd="0" presId="urn:microsoft.com/office/officeart/2005/8/layout/vList3"/>
    <dgm:cxn modelId="{ED34DF98-0F35-4EA7-9CEE-DA0F92CC3DB2}" type="presParOf" srcId="{30694386-F5B4-4720-9A65-2798964FDFE7}" destId="{A97FE38C-5F8B-4047-A227-9142FD931F9D}" srcOrd="2" destOrd="0" presId="urn:microsoft.com/office/officeart/2005/8/layout/vList3"/>
    <dgm:cxn modelId="{E31FD207-2FDE-4B99-B87F-4DF0C50E3073}" type="presParOf" srcId="{A97FE38C-5F8B-4047-A227-9142FD931F9D}" destId="{7B673E32-067D-433C-989E-8C1BC72C6B63}" srcOrd="0" destOrd="0" presId="urn:microsoft.com/office/officeart/2005/8/layout/vList3"/>
    <dgm:cxn modelId="{8D79E7DE-1CA9-49ED-B54E-5BDDC6590F9E}" type="presParOf" srcId="{A97FE38C-5F8B-4047-A227-9142FD931F9D}" destId="{0A0F64E7-C951-472E-83E3-5AB24C9D90D5}" srcOrd="1" destOrd="0" presId="urn:microsoft.com/office/officeart/2005/8/layout/vList3"/>
    <dgm:cxn modelId="{F350C283-122C-472F-9882-B922CD0993F0}" type="presParOf" srcId="{30694386-F5B4-4720-9A65-2798964FDFE7}" destId="{EE92AB01-D32C-4CCE-BD1A-5CD52018EEBF}" srcOrd="3" destOrd="0" presId="urn:microsoft.com/office/officeart/2005/8/layout/vList3"/>
    <dgm:cxn modelId="{C9F6B4EE-D6DA-4BC5-AEA7-05BC28AE6218}" type="presParOf" srcId="{30694386-F5B4-4720-9A65-2798964FDFE7}" destId="{C257F185-81D4-4610-8D9F-652F83966970}" srcOrd="4" destOrd="0" presId="urn:microsoft.com/office/officeart/2005/8/layout/vList3"/>
    <dgm:cxn modelId="{0C7C92FC-FA5E-4B4C-83CE-5A4ADD6DB453}" type="presParOf" srcId="{C257F185-81D4-4610-8D9F-652F83966970}" destId="{B4C21C3A-891D-417D-A095-54DC593F34D9}" srcOrd="0" destOrd="0" presId="urn:microsoft.com/office/officeart/2005/8/layout/vList3"/>
    <dgm:cxn modelId="{990581F2-43DB-40A0-93F1-3D24B312C48F}" type="presParOf" srcId="{C257F185-81D4-4610-8D9F-652F83966970}" destId="{CD7A3CBB-0DB8-4496-BDF4-35A9ADC5C83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SECRETARÍA GENERAL</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D01A65F1-04E6-409B-8194-60CB74A9F43F}">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11.E1.4. Acciones de comunicación al personal del contenido y de los objetivos incluidos en el PEAGET y en el Plan Territorial del a DGG/SGAC 2024-2027 (PLANDGG).</a:t>
          </a:r>
        </a:p>
      </dgm:t>
    </dgm:pt>
    <dgm:pt modelId="{32F7995D-9990-4020-8C5C-1639B7ABCD64}" type="parTrans" cxnId="{078B135E-98E4-4115-A5FF-F80067F50DAC}">
      <dgm:prSet/>
      <dgm:spPr/>
      <dgm:t>
        <a:bodyPr/>
        <a:lstStyle/>
        <a:p>
          <a:endParaRPr lang="es-ES"/>
        </a:p>
      </dgm:t>
    </dgm:pt>
    <dgm:pt modelId="{B1684F6B-88AE-43FE-A645-2A5ADB3AC679}" type="sibTrans" cxnId="{078B135E-98E4-4115-A5FF-F80067F50DAC}">
      <dgm:prSet/>
      <dgm:spPr/>
      <dgm:t>
        <a:bodyPr/>
        <a:lstStyle/>
        <a:p>
          <a:endParaRPr lang="es-ES"/>
        </a:p>
      </dgm:t>
    </dgm:pt>
    <dgm:pt modelId="{C76E6E7B-B19C-4104-8E65-C0D8E870F640}">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13.1.2. Participación activa de la DGG/SGAC en la edición anual de la Semana de la Administración Abierta (PEAGET 13.1.1).</a:t>
          </a:r>
        </a:p>
      </dgm:t>
    </dgm:pt>
    <dgm:pt modelId="{B66692C4-0704-4A4D-8C3B-DCC83C758511}" type="parTrans" cxnId="{A9A364D1-D034-49EB-A089-33CD547C25A0}">
      <dgm:prSet/>
      <dgm:spPr/>
      <dgm:t>
        <a:bodyPr/>
        <a:lstStyle/>
        <a:p>
          <a:endParaRPr lang="es-ES"/>
        </a:p>
      </dgm:t>
    </dgm:pt>
    <dgm:pt modelId="{8B7D822E-E6E6-4DA9-8B06-91E94C9189A1}" type="sibTrans" cxnId="{A9A364D1-D034-49EB-A089-33CD547C25A0}">
      <dgm:prSet/>
      <dgm:spPr/>
      <dgm:t>
        <a:bodyPr/>
        <a:lstStyle/>
        <a:p>
          <a:endParaRPr lang="es-ES"/>
        </a:p>
      </dgm:t>
    </dgm:pt>
    <dgm:pt modelId="{76FE7551-D299-4DAC-AE42-E12AE5517CCE}">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13.1.3. Desarrollo de acciones para la difusión de las herramientas del Sistema de Integridad de la AGE (SIAGE) en el MPTMD para la consolidación del marco de integridad en la DGG/SGAC (PEAGET 13.1.3).</a:t>
          </a:r>
        </a:p>
      </dgm:t>
    </dgm:pt>
    <dgm:pt modelId="{2C246FF7-647B-498D-96AC-51CAACE4B84D}" type="parTrans" cxnId="{6E58FEE6-4ACA-44D5-9719-3ED4556CD083}">
      <dgm:prSet/>
      <dgm:spPr/>
      <dgm:t>
        <a:bodyPr/>
        <a:lstStyle/>
        <a:p>
          <a:endParaRPr lang="es-ES"/>
        </a:p>
      </dgm:t>
    </dgm:pt>
    <dgm:pt modelId="{DA231DDA-BFA9-4E31-BC5E-57447DA143D7}" type="sibTrans" cxnId="{6E58FEE6-4ACA-44D5-9719-3ED4556CD083}">
      <dgm:prSet/>
      <dgm:spPr/>
      <dgm:t>
        <a:bodyPr/>
        <a:lstStyle/>
        <a:p>
          <a:endParaRPr lang="es-ES"/>
        </a:p>
      </dgm:t>
    </dgm:pt>
    <dgm:pt modelId="{D4F58A4B-A73F-4BA8-A90F-DAC4EAE08DEF}">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13.1.4. Desarrollo de otras acciones específicas para promover el conocimiento de la Delegación del Gobierno y de los servicios que presta a la ciudadanía (PLANDGG).</a:t>
          </a:r>
        </a:p>
      </dgm:t>
    </dgm:pt>
    <dgm:pt modelId="{8ECEB43E-CDC4-4C54-8029-463E10A4D7D8}" type="parTrans" cxnId="{BF16B2DD-1FF6-442D-8773-4DAB73C234BA}">
      <dgm:prSet/>
      <dgm:spPr/>
      <dgm:t>
        <a:bodyPr/>
        <a:lstStyle/>
        <a:p>
          <a:endParaRPr lang="es-ES"/>
        </a:p>
      </dgm:t>
    </dgm:pt>
    <dgm:pt modelId="{1432AE3A-712E-4748-B131-776E4C2F5C4D}" type="sibTrans" cxnId="{BF16B2DD-1FF6-442D-8773-4DAB73C234BA}">
      <dgm:prSet/>
      <dgm:spPr/>
      <dgm:t>
        <a:bodyPr/>
        <a:lstStyle/>
        <a:p>
          <a:endParaRPr lang="es-ES"/>
        </a:p>
      </dgm:t>
    </dgm:pt>
    <dgm:pt modelId="{A073B6DB-9C39-45D8-8D69-805C8CFEB093}">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13.1.6. Incrementar las acciones de promoción de la carta de servicios (PLANDGG).</a:t>
          </a:r>
        </a:p>
      </dgm:t>
    </dgm:pt>
    <dgm:pt modelId="{39F98784-761D-4E27-AAB1-84BAB4526BBA}" type="parTrans" cxnId="{80121224-1C1A-498B-AC48-24FDDD8A63A6}">
      <dgm:prSet/>
      <dgm:spPr/>
      <dgm:t>
        <a:bodyPr/>
        <a:lstStyle/>
        <a:p>
          <a:endParaRPr lang="es-ES"/>
        </a:p>
      </dgm:t>
    </dgm:pt>
    <dgm:pt modelId="{84EFEDAB-4824-4C8E-BAF5-9898F3F5BA0C}" type="sibTrans" cxnId="{80121224-1C1A-498B-AC48-24FDDD8A63A6}">
      <dgm:prSet/>
      <dgm:spPr/>
      <dgm:t>
        <a:bodyPr/>
        <a:lstStyle/>
        <a:p>
          <a:endParaRPr lang="es-ES"/>
        </a:p>
      </dgm:t>
    </dgm:pt>
    <dgm:pt modelId="{55EFB880-4DA8-4C55-AD9B-D69EABB87F59}">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13.1.7. Elaboración de un manual de estilo y lenguaje administrativo, guía de lenguaje no sexista y guía de comunicación clara con la ciudadanía (PLANDGG).</a:t>
          </a:r>
        </a:p>
      </dgm:t>
    </dgm:pt>
    <dgm:pt modelId="{93D64F8A-FBAB-4B8F-8CB6-7B9D15D2A236}" type="parTrans" cxnId="{D8EB2045-C054-48AE-9556-A24CFE1773F1}">
      <dgm:prSet/>
      <dgm:spPr/>
      <dgm:t>
        <a:bodyPr/>
        <a:lstStyle/>
        <a:p>
          <a:endParaRPr lang="es-ES"/>
        </a:p>
      </dgm:t>
    </dgm:pt>
    <dgm:pt modelId="{196A116F-06FC-444E-B8DB-EC4937756086}" type="sibTrans" cxnId="{D8EB2045-C054-48AE-9556-A24CFE1773F1}">
      <dgm:prSet/>
      <dgm:spPr/>
      <dgm:t>
        <a:bodyPr/>
        <a:lstStyle/>
        <a:p>
          <a:endParaRPr lang="es-ES"/>
        </a:p>
      </dgm:t>
    </dgm:pt>
    <dgm:pt modelId="{36AF222C-E95C-4ED9-8C97-0837F889B910}">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14.1.1. Elaboración de un estudio sobre la posibilidad de implantación de instalaciones fotovoltaicas en la DGG/SGAC (PEAGET 14.1.1; OO 14.1.1.1. DGAGET 2024).</a:t>
          </a:r>
        </a:p>
      </dgm:t>
    </dgm:pt>
    <dgm:pt modelId="{685FC212-88D6-42BC-9930-3CB51ACAD98B}" type="parTrans" cxnId="{F04AB33B-E3EE-4138-A53B-FB26278AB909}">
      <dgm:prSet/>
      <dgm:spPr/>
      <dgm:t>
        <a:bodyPr/>
        <a:lstStyle/>
        <a:p>
          <a:endParaRPr lang="es-ES"/>
        </a:p>
      </dgm:t>
    </dgm:pt>
    <dgm:pt modelId="{3810C660-F3E5-407F-979A-BBFD13FACE19}" type="sibTrans" cxnId="{F04AB33B-E3EE-4138-A53B-FB26278AB909}">
      <dgm:prSet/>
      <dgm:spPr/>
      <dgm:t>
        <a:bodyPr/>
        <a:lstStyle/>
        <a:p>
          <a:endParaRPr lang="es-ES"/>
        </a:p>
      </dgm:t>
    </dgm:pt>
    <dgm:pt modelId="{66229F95-1C2A-4011-98CE-11FDDCB73CF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14.1.2. Actualización y seguimiento de datos en el Sistema Informático de Gestión Energética de Edificios de la AGE (PEAGET 14.1.2).</a:t>
          </a:r>
        </a:p>
      </dgm:t>
    </dgm:pt>
    <dgm:pt modelId="{1FC3DECE-1153-4DDC-A684-DB7AD949D1E3}" type="parTrans" cxnId="{7CDD87CB-DC1C-4F72-BD38-E63846DB9361}">
      <dgm:prSet/>
      <dgm:spPr/>
      <dgm:t>
        <a:bodyPr/>
        <a:lstStyle/>
        <a:p>
          <a:endParaRPr lang="es-ES"/>
        </a:p>
      </dgm:t>
    </dgm:pt>
    <dgm:pt modelId="{047E9DAE-BBFF-4597-88EC-2515156858CA}" type="sibTrans" cxnId="{7CDD87CB-DC1C-4F72-BD38-E63846DB9361}">
      <dgm:prSet/>
      <dgm:spPr/>
      <dgm:t>
        <a:bodyPr/>
        <a:lstStyle/>
        <a:p>
          <a:endParaRPr lang="es-ES"/>
        </a:p>
      </dgm:t>
    </dgm:pt>
    <dgm:pt modelId="{C130BABB-C7ED-4B74-9410-71C36230A441}">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14.3.3. Elaboración de un informe anual de necesidades para el ejercicio siguiente (de compra de papel, de desafectación/donación de recursos tecnológicos, etc.) a partir de los planes, protocolos o instrucciones establecidas (PEAGET 14.3.4).</a:t>
          </a:r>
        </a:p>
      </dgm:t>
    </dgm:pt>
    <dgm:pt modelId="{2C2AC02C-D11C-4DB8-B4AC-04C534B0CECF}" type="parTrans" cxnId="{D3754975-29D6-4266-ACA0-77D84C0F8A2C}">
      <dgm:prSet/>
      <dgm:spPr/>
      <dgm:t>
        <a:bodyPr/>
        <a:lstStyle/>
        <a:p>
          <a:endParaRPr lang="es-ES"/>
        </a:p>
      </dgm:t>
    </dgm:pt>
    <dgm:pt modelId="{68B325F9-6BDF-4B91-A7AE-93A316527B9E}" type="sibTrans" cxnId="{D3754975-29D6-4266-ACA0-77D84C0F8A2C}">
      <dgm:prSet/>
      <dgm:spPr/>
      <dgm:t>
        <a:bodyPr/>
        <a:lstStyle/>
        <a:p>
          <a:endParaRPr lang="es-ES"/>
        </a:p>
      </dgm:t>
    </dgm:pt>
    <dgm:pt modelId="{F1964C9C-6F95-4318-87FE-72B53867B34F}">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14.3.4. Fomento de la asistencia del personal de la DGG/SGAC a los cursos gratuitos sobre ahorro energético impartidos por el IDEA (PLANDGG).</a:t>
          </a:r>
        </a:p>
      </dgm:t>
    </dgm:pt>
    <dgm:pt modelId="{8C84E8B8-99B1-4AB0-B3A0-125B51F8D729}" type="parTrans" cxnId="{96F03B7E-AAAC-4217-9ABB-23E72A4D189A}">
      <dgm:prSet/>
      <dgm:spPr/>
      <dgm:t>
        <a:bodyPr/>
        <a:lstStyle/>
        <a:p>
          <a:endParaRPr lang="es-ES"/>
        </a:p>
      </dgm:t>
    </dgm:pt>
    <dgm:pt modelId="{1A135C5E-4B65-4F15-B580-0EE54B54CD17}" type="sibTrans" cxnId="{96F03B7E-AAAC-4217-9ABB-23E72A4D189A}">
      <dgm:prSet/>
      <dgm:spPr/>
      <dgm:t>
        <a:bodyPr/>
        <a:lstStyle/>
        <a:p>
          <a:endParaRPr lang="es-ES"/>
        </a:p>
      </dgm:t>
    </dgm:pt>
    <dgm:pt modelId="{A213FAA3-ADD2-4099-9D4E-79CC6B05431F}">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14.3.5. Realización de una encuesta interna de satisfacción de la cobertura de necesidades materiales, ambientales y tecnológicas del puesto de trabajo (PLANDGG).</a:t>
          </a:r>
        </a:p>
      </dgm:t>
    </dgm:pt>
    <dgm:pt modelId="{6CD2A010-1D2C-4F8A-BE98-469BD11E43BD}" type="parTrans" cxnId="{F5275565-9335-495E-AB3C-EF087F13B63E}">
      <dgm:prSet/>
      <dgm:spPr/>
      <dgm:t>
        <a:bodyPr/>
        <a:lstStyle/>
        <a:p>
          <a:endParaRPr lang="es-ES"/>
        </a:p>
      </dgm:t>
    </dgm:pt>
    <dgm:pt modelId="{486BB315-1E90-474F-8929-000DA6DF72EF}" type="sibTrans" cxnId="{F5275565-9335-495E-AB3C-EF087F13B63E}">
      <dgm:prSet/>
      <dgm:spPr/>
      <dgm:t>
        <a:bodyPr/>
        <a:lstStyle/>
        <a:p>
          <a:endParaRPr lang="es-ES"/>
        </a:p>
      </dgm:t>
    </dgm:pt>
    <dgm:pt modelId="{5ED7B905-31C3-4DAF-B2CD-0E17668A53B5}">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14.4.1. Elaboración de una memoria del estado de situación de ejecución de contratos menores (PEAGET 14.4.1; OO 14.4.1.1. DGAGET 2024).</a:t>
          </a:r>
        </a:p>
      </dgm:t>
    </dgm:pt>
    <dgm:pt modelId="{33597BFA-E20A-47F2-8E4C-C2F00EEE34CA}" type="parTrans" cxnId="{B75A1851-2F5B-4EB2-BD28-C2AE86DCFCB8}">
      <dgm:prSet/>
      <dgm:spPr/>
      <dgm:t>
        <a:bodyPr/>
        <a:lstStyle/>
        <a:p>
          <a:endParaRPr lang="es-ES"/>
        </a:p>
      </dgm:t>
    </dgm:pt>
    <dgm:pt modelId="{A277BF9D-07A1-43BD-91A1-D251056BCE7B}" type="sibTrans" cxnId="{B75A1851-2F5B-4EB2-BD28-C2AE86DCFCB8}">
      <dgm:prSet/>
      <dgm:spPr/>
      <dgm:t>
        <a:bodyPr/>
        <a:lstStyle/>
        <a:p>
          <a:endParaRPr lang="es-ES"/>
        </a:p>
      </dgm:t>
    </dgm:pt>
    <dgm:pt modelId="{320E0B15-4D87-4187-9F1F-4C86449D5487}">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15.E1.1. Reducir el número de documentos que se remiten por otras administraciones públicas en formato físico, pese a ser posible su digitalización y envío telemático (PLANDGG).</a:t>
          </a:r>
        </a:p>
      </dgm:t>
    </dgm:pt>
    <dgm:pt modelId="{C73F9828-2537-4F17-927A-CA077C3C472A}" type="parTrans" cxnId="{D5D77842-A20D-4E7C-9513-ECE6F554FF47}">
      <dgm:prSet/>
      <dgm:spPr/>
      <dgm:t>
        <a:bodyPr/>
        <a:lstStyle/>
        <a:p>
          <a:endParaRPr lang="es-ES"/>
        </a:p>
      </dgm:t>
    </dgm:pt>
    <dgm:pt modelId="{2721007F-138F-45DB-9461-B44D5D0ECAD6}" type="sibTrans" cxnId="{D5D77842-A20D-4E7C-9513-ECE6F554FF47}">
      <dgm:prSet/>
      <dgm:spPr/>
      <dgm:t>
        <a:bodyPr/>
        <a:lstStyle/>
        <a:p>
          <a:endParaRPr lang="es-ES"/>
        </a:p>
      </dgm:t>
    </dgm:pt>
    <dgm:pt modelId="{7F882F54-DF64-45F2-BBD9-0A0A37B5D264}">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15.E1.2. Incrementar el intercambio electrónico de documentos que tienen entrada a través de las OIAC/OAMR, dirigidos a unidades de las DDGG/SSGG (DGAGET 2023; PLANDGG).</a:t>
          </a:r>
        </a:p>
      </dgm:t>
    </dgm:pt>
    <dgm:pt modelId="{5FAA6978-EE50-4A68-80A2-D1E0C045A793}" type="parTrans" cxnId="{C79CFE89-4EAE-48A2-BFDF-0DD5205A5B51}">
      <dgm:prSet/>
      <dgm:spPr/>
      <dgm:t>
        <a:bodyPr/>
        <a:lstStyle/>
        <a:p>
          <a:endParaRPr lang="es-ES"/>
        </a:p>
      </dgm:t>
    </dgm:pt>
    <dgm:pt modelId="{E904AB8A-957B-4837-A1AC-EB1C01C04BE8}" type="sibTrans" cxnId="{C79CFE89-4EAE-48A2-BFDF-0DD5205A5B51}">
      <dgm:prSet/>
      <dgm:spPr/>
      <dgm:t>
        <a:bodyPr/>
        <a:lstStyle/>
        <a:p>
          <a:endParaRPr lang="es-ES"/>
        </a:p>
      </dgm:t>
    </dgm:pt>
    <dgm:pt modelId="{22A38CA7-D610-4346-9E3F-B2D8BBE623A7}">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15.E1.3. Promover el uso de la administración electrónica incrementando la emisión y renovación de certificados digitales en las OIAC-OAMR (DGAGET 2023; PLANDGG).</a:t>
          </a:r>
        </a:p>
      </dgm:t>
    </dgm:pt>
    <dgm:pt modelId="{B4CB676E-7026-487C-9FC3-4AC2051A9D2C}" type="parTrans" cxnId="{1ED452F7-2D21-4426-A37B-4B4B4A5E230C}">
      <dgm:prSet/>
      <dgm:spPr/>
    </dgm:pt>
    <dgm:pt modelId="{64561947-9AB0-438A-8F70-C43831D82A48}" type="sibTrans" cxnId="{1ED452F7-2D21-4426-A37B-4B4B4A5E230C}">
      <dgm:prSet/>
      <dgm:spPr/>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X="99952" custScaleY="94557"/>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04018" custLinFactNeighborX="49001" custLinFactNeighborY="-296">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F8F26103-0DD2-4BCF-945C-624CFBED4793}" type="presOf" srcId="{22A38CA7-D610-4346-9E3F-B2D8BBE623A7}" destId="{940A64CE-D594-4009-A1A8-FA1DBD7302AA}" srcOrd="0" destOrd="14" presId="urn:diagrams.loki3.com/BracketList+Icon"/>
    <dgm:cxn modelId="{6BE7B41B-7049-4CA1-B514-09DA2DF2D5B1}" type="presOf" srcId="{71614FD8-3385-49AF-993E-0C2100AEBD71}" destId="{B8C663B6-D5D3-4814-B624-DDEE5F11108C}" srcOrd="0" destOrd="0" presId="urn:diagrams.loki3.com/BracketList+Icon"/>
    <dgm:cxn modelId="{40D00420-8C0B-412E-B888-55387BB86E8E}" type="presOf" srcId="{C76E6E7B-B19C-4104-8E65-C0D8E870F640}" destId="{940A64CE-D594-4009-A1A8-FA1DBD7302AA}" srcOrd="0" destOrd="1" presId="urn:diagrams.loki3.com/BracketList+Icon"/>
    <dgm:cxn modelId="{80121224-1C1A-498B-AC48-24FDDD8A63A6}" srcId="{F7B72FF6-84EA-48B3-BAE0-ECF92D825CD4}" destId="{A073B6DB-9C39-45D8-8D69-805C8CFEB093}" srcOrd="4" destOrd="0" parTransId="{39F98784-761D-4E27-AAB1-84BAB4526BBA}" sibTransId="{84EFEDAB-4824-4C8E-BAF5-9898F3F5BA0C}"/>
    <dgm:cxn modelId="{065D6527-BF91-443F-8469-CB3DC9E619BB}" type="presOf" srcId="{5ED7B905-31C3-4DAF-B2CD-0E17668A53B5}" destId="{940A64CE-D594-4009-A1A8-FA1DBD7302AA}" srcOrd="0" destOrd="11" presId="urn:diagrams.loki3.com/BracketList+Icon"/>
    <dgm:cxn modelId="{82DD7D2B-9B51-48D3-920D-13F2B5182203}" type="presOf" srcId="{F1964C9C-6F95-4318-87FE-72B53867B34F}" destId="{940A64CE-D594-4009-A1A8-FA1DBD7302AA}" srcOrd="0" destOrd="9" presId="urn:diagrams.loki3.com/BracketList+Icon"/>
    <dgm:cxn modelId="{E0B3BB2F-1E25-4FB6-9572-91EF3693D6F6}" type="presOf" srcId="{66229F95-1C2A-4011-98CE-11FDDCB73CF8}" destId="{940A64CE-D594-4009-A1A8-FA1DBD7302AA}" srcOrd="0" destOrd="7"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F04AB33B-E3EE-4138-A53B-FB26278AB909}" srcId="{F7B72FF6-84EA-48B3-BAE0-ECF92D825CD4}" destId="{36AF222C-E95C-4ED9-8C97-0837F889B910}" srcOrd="6" destOrd="0" parTransId="{685FC212-88D6-42BC-9930-3CB51ACAD98B}" sibTransId="{3810C660-F3E5-407F-979A-BBFD13FACE19}"/>
    <dgm:cxn modelId="{4E6E883C-A3D0-4E14-9864-E62D2DB054F8}" type="presOf" srcId="{815BC6B3-2A01-470B-84D0-9F955AEA3099}" destId="{9453B6D2-A820-4EA2-A76C-96ACE077F5F6}" srcOrd="0" destOrd="0" presId="urn:diagrams.loki3.com/BracketList+Icon"/>
    <dgm:cxn modelId="{078B135E-98E4-4115-A5FF-F80067F50DAC}" srcId="{F7B72FF6-84EA-48B3-BAE0-ECF92D825CD4}" destId="{D01A65F1-04E6-409B-8194-60CB74A9F43F}" srcOrd="0" destOrd="0" parTransId="{32F7995D-9990-4020-8C5C-1639B7ABCD64}" sibTransId="{B1684F6B-88AE-43FE-A645-2A5ADB3AC679}"/>
    <dgm:cxn modelId="{374AC75E-A578-4F3F-A74E-5BC5DF5C2332}" type="presOf" srcId="{7F882F54-DF64-45F2-BBD9-0A0A37B5D264}" destId="{940A64CE-D594-4009-A1A8-FA1DBD7302AA}" srcOrd="0" destOrd="13" presId="urn:diagrams.loki3.com/BracketList+Icon"/>
    <dgm:cxn modelId="{B9A50562-FE52-4781-B248-E9944AC805C0}" type="presOf" srcId="{D01A65F1-04E6-409B-8194-60CB74A9F43F}" destId="{940A64CE-D594-4009-A1A8-FA1DBD7302AA}" srcOrd="0" destOrd="0" presId="urn:diagrams.loki3.com/BracketList+Icon"/>
    <dgm:cxn modelId="{D5D77842-A20D-4E7C-9513-ECE6F554FF47}" srcId="{F7B72FF6-84EA-48B3-BAE0-ECF92D825CD4}" destId="{320E0B15-4D87-4187-9F1F-4C86449D5487}" srcOrd="12" destOrd="0" parTransId="{C73F9828-2537-4F17-927A-CA077C3C472A}" sibTransId="{2721007F-138F-45DB-9461-B44D5D0ECAD6}"/>
    <dgm:cxn modelId="{D8EB2045-C054-48AE-9556-A24CFE1773F1}" srcId="{F7B72FF6-84EA-48B3-BAE0-ECF92D825CD4}" destId="{55EFB880-4DA8-4C55-AD9B-D69EABB87F59}" srcOrd="5" destOrd="0" parTransId="{93D64F8A-FBAB-4B8F-8CB6-7B9D15D2A236}" sibTransId="{196A116F-06FC-444E-B8DB-EC4937756086}"/>
    <dgm:cxn modelId="{F5275565-9335-495E-AB3C-EF087F13B63E}" srcId="{F7B72FF6-84EA-48B3-BAE0-ECF92D825CD4}" destId="{A213FAA3-ADD2-4099-9D4E-79CC6B05431F}" srcOrd="10" destOrd="0" parTransId="{6CD2A010-1D2C-4F8A-BE98-469BD11E43BD}" sibTransId="{486BB315-1E90-474F-8929-000DA6DF72EF}"/>
    <dgm:cxn modelId="{B75A1851-2F5B-4EB2-BD28-C2AE86DCFCB8}" srcId="{F7B72FF6-84EA-48B3-BAE0-ECF92D825CD4}" destId="{5ED7B905-31C3-4DAF-B2CD-0E17668A53B5}" srcOrd="11" destOrd="0" parTransId="{33597BFA-E20A-47F2-8E4C-C2F00EEE34CA}" sibTransId="{A277BF9D-07A1-43BD-91A1-D251056BCE7B}"/>
    <dgm:cxn modelId="{CDEE6953-D8E5-472F-B449-27D7B35A6C3E}" type="presOf" srcId="{D4F58A4B-A73F-4BA8-A90F-DAC4EAE08DEF}" destId="{940A64CE-D594-4009-A1A8-FA1DBD7302AA}" srcOrd="0" destOrd="3" presId="urn:diagrams.loki3.com/BracketList+Icon"/>
    <dgm:cxn modelId="{41507A54-4CB2-4332-B35B-A4300A40119A}" type="presOf" srcId="{36AF222C-E95C-4ED9-8C97-0837F889B910}" destId="{940A64CE-D594-4009-A1A8-FA1DBD7302AA}" srcOrd="0" destOrd="6" presId="urn:diagrams.loki3.com/BracketList+Icon"/>
    <dgm:cxn modelId="{D3754975-29D6-4266-ACA0-77D84C0F8A2C}" srcId="{F7B72FF6-84EA-48B3-BAE0-ECF92D825CD4}" destId="{C130BABB-C7ED-4B74-9410-71C36230A441}" srcOrd="8" destOrd="0" parTransId="{2C2AC02C-D11C-4DB8-B4AC-04C534B0CECF}" sibTransId="{68B325F9-6BDF-4B91-A7AE-93A316527B9E}"/>
    <dgm:cxn modelId="{CB8D4C7A-26E4-4AB0-B15C-92C3E1031ACE}" type="presOf" srcId="{76FE7551-D299-4DAC-AE42-E12AE5517CCE}" destId="{940A64CE-D594-4009-A1A8-FA1DBD7302AA}" srcOrd="0" destOrd="2" presId="urn:diagrams.loki3.com/BracketList+Icon"/>
    <dgm:cxn modelId="{96F03B7E-AAAC-4217-9ABB-23E72A4D189A}" srcId="{F7B72FF6-84EA-48B3-BAE0-ECF92D825CD4}" destId="{F1964C9C-6F95-4318-87FE-72B53867B34F}" srcOrd="9" destOrd="0" parTransId="{8C84E8B8-99B1-4AB0-B3A0-125B51F8D729}" sibTransId="{1A135C5E-4B65-4F15-B580-0EE54B54CD17}"/>
    <dgm:cxn modelId="{C79CFE89-4EAE-48A2-BFDF-0DD5205A5B51}" srcId="{F7B72FF6-84EA-48B3-BAE0-ECF92D825CD4}" destId="{7F882F54-DF64-45F2-BBD9-0A0A37B5D264}" srcOrd="13" destOrd="0" parTransId="{5FAA6978-EE50-4A68-80A2-D1E0C045A793}" sibTransId="{E904AB8A-957B-4837-A1AC-EB1C01C04BE8}"/>
    <dgm:cxn modelId="{B504D3AB-433C-451D-B5E6-105E350CB60A}" type="presOf" srcId="{F7B72FF6-84EA-48B3-BAE0-ECF92D825CD4}" destId="{EE744776-B323-4FFD-AD4E-15C69766D7B4}" srcOrd="0" destOrd="0" presId="urn:diagrams.loki3.com/BracketList+Icon"/>
    <dgm:cxn modelId="{CB8C0DB6-FD28-4DD9-BE01-B707DD4DE32C}" type="presOf" srcId="{A073B6DB-9C39-45D8-8D69-805C8CFEB093}" destId="{940A64CE-D594-4009-A1A8-FA1DBD7302AA}" srcOrd="0" destOrd="4"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27D9E2C8-B390-44DB-9163-12506EEBCA4A}" type="presOf" srcId="{55EFB880-4DA8-4C55-AD9B-D69EABB87F59}" destId="{940A64CE-D594-4009-A1A8-FA1DBD7302AA}" srcOrd="0" destOrd="5" presId="urn:diagrams.loki3.com/BracketList+Icon"/>
    <dgm:cxn modelId="{7CDD87CB-DC1C-4F72-BD38-E63846DB9361}" srcId="{F7B72FF6-84EA-48B3-BAE0-ECF92D825CD4}" destId="{66229F95-1C2A-4011-98CE-11FDDCB73CF8}" srcOrd="7" destOrd="0" parTransId="{1FC3DECE-1153-4DDC-A684-DB7AD949D1E3}" sibTransId="{047E9DAE-BBFF-4597-88EC-2515156858CA}"/>
    <dgm:cxn modelId="{A9A364D1-D034-49EB-A089-33CD547C25A0}" srcId="{F7B72FF6-84EA-48B3-BAE0-ECF92D825CD4}" destId="{C76E6E7B-B19C-4104-8E65-C0D8E870F640}" srcOrd="1" destOrd="0" parTransId="{B66692C4-0704-4A4D-8C3B-DCC83C758511}" sibTransId="{8B7D822E-E6E6-4DA9-8B06-91E94C9189A1}"/>
    <dgm:cxn modelId="{1846E6D8-4448-4CE6-97D4-690F8B4EF310}" type="presOf" srcId="{C130BABB-C7ED-4B74-9410-71C36230A441}" destId="{940A64CE-D594-4009-A1A8-FA1DBD7302AA}" srcOrd="0" destOrd="8" presId="urn:diagrams.loki3.com/BracketList+Icon"/>
    <dgm:cxn modelId="{BF16B2DD-1FF6-442D-8773-4DAB73C234BA}" srcId="{F7B72FF6-84EA-48B3-BAE0-ECF92D825CD4}" destId="{D4F58A4B-A73F-4BA8-A90F-DAC4EAE08DEF}" srcOrd="3" destOrd="0" parTransId="{8ECEB43E-CDC4-4C54-8029-463E10A4D7D8}" sibTransId="{1432AE3A-712E-4748-B131-776E4C2F5C4D}"/>
    <dgm:cxn modelId="{6E58FEE6-4ACA-44D5-9719-3ED4556CD083}" srcId="{F7B72FF6-84EA-48B3-BAE0-ECF92D825CD4}" destId="{76FE7551-D299-4DAC-AE42-E12AE5517CCE}" srcOrd="2" destOrd="0" parTransId="{2C246FF7-647B-498D-96AC-51CAACE4B84D}" sibTransId="{DA231DDA-BFA9-4E31-BC5E-57447DA143D7}"/>
    <dgm:cxn modelId="{1ED452F7-2D21-4426-A37B-4B4B4A5E230C}" srcId="{F7B72FF6-84EA-48B3-BAE0-ECF92D825CD4}" destId="{22A38CA7-D610-4346-9E3F-B2D8BBE623A7}" srcOrd="14" destOrd="0" parTransId="{B4CB676E-7026-487C-9FC3-4AC2051A9D2C}" sibTransId="{64561947-9AB0-438A-8F70-C43831D82A48}"/>
    <dgm:cxn modelId="{22511CFC-571E-4887-B0FF-883FBA476A3A}" type="presOf" srcId="{A213FAA3-ADD2-4099-9D4E-79CC6B05431F}" destId="{940A64CE-D594-4009-A1A8-FA1DBD7302AA}" srcOrd="0" destOrd="10" presId="urn:diagrams.loki3.com/BracketList+Icon"/>
    <dgm:cxn modelId="{335F3CFF-A5F0-4A39-9353-D41659FAB070}" type="presOf" srcId="{320E0B15-4D87-4187-9F1F-4C86449D5487}" destId="{940A64CE-D594-4009-A1A8-FA1DBD7302AA}" srcOrd="0" destOrd="12" presId="urn:diagrams.loki3.com/BracketList+Icon"/>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GRUPO DE TRABAJO DE COMUNICACIÓN</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F9E1E921-3DFD-4FC6-957D-738F72D0F60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2A6E318C-8908-40DE-98D2-EF453CDB2CEF}" type="parTrans" cxnId="{FC500C60-016F-46A6-9230-680BA067C785}">
      <dgm:prSet/>
      <dgm:spPr/>
      <dgm:t>
        <a:bodyPr/>
        <a:lstStyle/>
        <a:p>
          <a:endParaRPr lang="es-ES"/>
        </a:p>
      </dgm:t>
    </dgm:pt>
    <dgm:pt modelId="{C6D90458-6BAD-4627-BFF3-473D3D54578B}" type="sibTrans" cxnId="{FC500C60-016F-46A6-9230-680BA067C785}">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7CB71F3A-5C0B-4543-9F3D-06774A7FAE8B}">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1.1.2. Promoción del programa La Administración cerca de ti: participación en la jornada de intercambio de buenas prácticas, jornadas dirigidas a Ayuntamientos para fomentar la adhesión, y difusión de información del servicio en el portal de la web y en RRSS de la DGG/SGAC (PEAGET 1.1.3/5/7; OO 1.1.5.1 DGAGET 2024).</a:t>
          </a:r>
        </a:p>
      </dgm:t>
    </dgm:pt>
    <dgm:pt modelId="{11B90D20-5250-41D7-BEDC-A085FE2128B9}" type="parTrans" cxnId="{A7463D7F-BCCB-48DA-ACED-42CEFCA78B15}">
      <dgm:prSet/>
      <dgm:spPr/>
      <dgm:t>
        <a:bodyPr/>
        <a:lstStyle/>
        <a:p>
          <a:endParaRPr lang="es-ES"/>
        </a:p>
      </dgm:t>
    </dgm:pt>
    <dgm:pt modelId="{9FA98DCE-1F9C-459C-9C1D-0E1FEE6AF99F}" type="sibTrans" cxnId="{A7463D7F-BCCB-48DA-ACED-42CEFCA78B15}">
      <dgm:prSet/>
      <dgm:spPr/>
      <dgm:t>
        <a:bodyPr/>
        <a:lstStyle/>
        <a:p>
          <a:endParaRPr lang="es-ES"/>
        </a:p>
      </dgm:t>
    </dgm:pt>
    <dgm:pt modelId="{1BB9BC6D-6AD3-4FBA-89E6-EAE85EECB864}">
      <dgm:prSet custT="1"/>
      <dgm:spPr/>
      <dgm:t>
        <a:bodyPr/>
        <a:lstStyle/>
        <a:p>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C0FD024F-C9AC-4441-A908-9537E4860079}" type="parTrans" cxnId="{DFE4E672-6C07-4077-9673-A16D1FCE5E53}">
      <dgm:prSet/>
      <dgm:spPr/>
      <dgm:t>
        <a:bodyPr/>
        <a:lstStyle/>
        <a:p>
          <a:endParaRPr lang="es-ES"/>
        </a:p>
      </dgm:t>
    </dgm:pt>
    <dgm:pt modelId="{2744A1FA-7EAB-4537-8B79-A671A59C16A4}" type="sibTrans" cxnId="{DFE4E672-6C07-4077-9673-A16D1FCE5E53}">
      <dgm:prSet/>
      <dgm:spPr/>
      <dgm:t>
        <a:bodyPr/>
        <a:lstStyle/>
        <a:p>
          <a:endParaRPr lang="es-ES"/>
        </a:p>
      </dgm:t>
    </dgm:pt>
    <dgm:pt modelId="{C3887CDD-5FFC-49C1-80B9-86C17169B8E8}">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5.1.2. Revisión de contenidos de la página web para garantizar el uso de las lenguas cooficiales (PLANDGG).</a:t>
          </a:r>
        </a:p>
      </dgm:t>
    </dgm:pt>
    <dgm:pt modelId="{1880368D-FDC6-43D1-BFAC-8D11927FD586}" type="parTrans" cxnId="{F217A7CD-0556-45ED-96E5-454A3CF7DCF4}">
      <dgm:prSet/>
      <dgm:spPr/>
    </dgm:pt>
    <dgm:pt modelId="{1BDC235B-F06A-4D8F-B5B8-33B1A9FB24F6}" type="sibTrans" cxnId="{F217A7CD-0556-45ED-96E5-454A3CF7DCF4}">
      <dgm:prSet/>
      <dgm:spPr/>
    </dgm:pt>
    <dgm:pt modelId="{474A8A4E-9C6F-4E1E-AF61-D004215B09C6}">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5.1.3. Incorporación del uso de la lengua cooficial en la INTRANET de la DGG/SGAC (PLANDGG).</a:t>
          </a:r>
        </a:p>
      </dgm:t>
    </dgm:pt>
    <dgm:pt modelId="{6F9255DD-B9BF-438A-9A31-ACAC2223061E}" type="parTrans" cxnId="{6C83CB57-AA2D-44CD-B39F-95EC08F838FE}">
      <dgm:prSet/>
      <dgm:spPr/>
    </dgm:pt>
    <dgm:pt modelId="{3F5E5062-5E04-404F-90DC-833CA546F8B5}" type="sibTrans" cxnId="{6C83CB57-AA2D-44CD-B39F-95EC08F838FE}">
      <dgm:prSet/>
      <dgm:spPr/>
    </dgm:pt>
    <dgm:pt modelId="{B44F7978-2B1D-43D5-8D2C-79825819AEC3}">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5.2.2. Habilitar en la INTRANET recursos lingüísticos para fomentar el conocimiento y el uso del idioma gallego (PLANDGG).</a:t>
          </a:r>
        </a:p>
      </dgm:t>
    </dgm:pt>
    <dgm:pt modelId="{7FADE560-A945-4C52-B252-5202ACD2403D}" type="parTrans" cxnId="{C0C1FAF8-8BDC-4501-8DAA-CC77CC6A63A0}">
      <dgm:prSet/>
      <dgm:spPr/>
    </dgm:pt>
    <dgm:pt modelId="{F6ADAD2D-D65C-4009-9827-A3766ED1B8E3}" type="sibTrans" cxnId="{C0C1FAF8-8BDC-4501-8DAA-CC77CC6A63A0}">
      <dgm:prSet/>
      <dgm:spPr/>
    </dgm:pt>
    <dgm:pt modelId="{D67655F6-0BD4-4710-8112-4194F1E230E2}">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11.E1.1. Elaboración y aprobación de un Plan de Comunicación Interna (PLANDGG).</a:t>
          </a:r>
        </a:p>
      </dgm:t>
    </dgm:pt>
    <dgm:pt modelId="{43D60C21-AEE2-40CB-90A1-11961D5A47A4}" type="parTrans" cxnId="{1A66107B-39A7-4B53-870A-E766E29D4ECC}">
      <dgm:prSet/>
      <dgm:spPr/>
    </dgm:pt>
    <dgm:pt modelId="{0A398EA6-B9C6-46CA-BADE-9486F650035A}" type="sibTrans" cxnId="{1A66107B-39A7-4B53-870A-E766E29D4ECC}">
      <dgm:prSet/>
      <dgm:spPr/>
    </dgm:pt>
    <dgm:pt modelId="{DFF92628-AB85-4800-B28A-5A52E4C3544D}">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11.E1.2. Creación de un Comité de Redacción de la INTRANET (PLANDGG).</a:t>
          </a:r>
        </a:p>
      </dgm:t>
    </dgm:pt>
    <dgm:pt modelId="{387FD328-DF4E-47E1-A61B-34DCE16D9AA4}" type="parTrans" cxnId="{C673A253-FA87-4A64-9553-4835FD82550B}">
      <dgm:prSet/>
      <dgm:spPr/>
    </dgm:pt>
    <dgm:pt modelId="{22DBA51E-4034-4413-AF81-D53AC0F5FD5A}" type="sibTrans" cxnId="{C673A253-FA87-4A64-9553-4835FD82550B}">
      <dgm:prSet/>
      <dgm:spPr/>
    </dgm:pt>
    <dgm:pt modelId="{4A21054E-6AC0-49CD-8BB0-AD916BEA4922}">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11.E1.3. Creación en la INTRANET De una lista funcional de contactos (PLANDGG).</a:t>
          </a:r>
        </a:p>
      </dgm:t>
    </dgm:pt>
    <dgm:pt modelId="{0A93A87C-8119-48C5-B0E3-B1751B3429DC}" type="parTrans" cxnId="{516F0C9F-9E95-4BDF-82C3-D01285AFE3B4}">
      <dgm:prSet/>
      <dgm:spPr/>
    </dgm:pt>
    <dgm:pt modelId="{49360876-E9E8-4517-AD40-8C43EDC5C559}" type="sibTrans" cxnId="{516F0C9F-9E95-4BDF-82C3-D01285AFE3B4}">
      <dgm:prSet/>
      <dgm:spPr/>
    </dgm:pt>
    <dgm:pt modelId="{2D79B7D3-93E0-4C98-81F2-95DE0CF085FB}">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13.1.1. Elaboración y aprobación de un Plan de Comunicación Externa (PLANDGG).</a:t>
          </a:r>
        </a:p>
      </dgm:t>
    </dgm:pt>
    <dgm:pt modelId="{C4C63FE6-EFCA-4AF4-A26B-42E89109DA44}" type="parTrans" cxnId="{18BC62E8-50CA-41FD-8B27-0607C469254D}">
      <dgm:prSet/>
      <dgm:spPr/>
    </dgm:pt>
    <dgm:pt modelId="{F76A7042-72B4-4364-97DC-71631AFE0312}" type="sibTrans" cxnId="{18BC62E8-50CA-41FD-8B27-0607C469254D}">
      <dgm:prSet/>
      <dgm:spPr/>
    </dgm:pt>
    <dgm:pt modelId="{19AEC2BE-00D7-4F3D-8DFC-2D84EC7F2FEF}">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13.1.3. Desarrollo de acciones para la difusión de las herramientas del Sistema de Integridad de la AGE (SIAGE) en el MPTMD para la consolidación del marco de integridad en la DGG/SGAC (PEAGET 13.1.3).</a:t>
          </a:r>
        </a:p>
      </dgm:t>
    </dgm:pt>
    <dgm:pt modelId="{890DC78C-BDFF-4E9B-AFA3-02FDF266056E}" type="parTrans" cxnId="{796D79BD-A8CF-4E67-98FF-945A34E19F0C}">
      <dgm:prSet/>
      <dgm:spPr/>
    </dgm:pt>
    <dgm:pt modelId="{6D35A716-193E-433D-9F53-10658A435260}" type="sibTrans" cxnId="{796D79BD-A8CF-4E67-98FF-945A34E19F0C}">
      <dgm:prSet/>
      <dgm:spPr/>
    </dgm:pt>
    <dgm:pt modelId="{175CAEC2-E450-41AA-A7B8-7532269F1C2D}">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13.1.4. Desarrollo de otras acciones específicas para promover el conocimiento de la Delegación del Gobierno y de los servicios que presta a la ciudadanía (PLANDGG).</a:t>
          </a:r>
        </a:p>
      </dgm:t>
    </dgm:pt>
    <dgm:pt modelId="{EC24DB56-3E63-49A1-8142-3B54B1DC921E}" type="parTrans" cxnId="{E0137794-EC24-46FC-B77D-314F3EDC7086}">
      <dgm:prSet/>
      <dgm:spPr/>
    </dgm:pt>
    <dgm:pt modelId="{465EFDA2-D42B-4A38-BA56-944A93F3CC2D}" type="sibTrans" cxnId="{E0137794-EC24-46FC-B77D-314F3EDC7086}">
      <dgm:prSet/>
      <dgm:spPr/>
    </dgm:pt>
    <dgm:pt modelId="{F66D6C49-ED43-42A7-BCB6-79A4703EF3C3}">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13.1.6. Incrementar las acciones de promoción de la Carta de Servicios (PLANDGG).</a:t>
          </a:r>
        </a:p>
      </dgm:t>
    </dgm:pt>
    <dgm:pt modelId="{7484D624-C910-46E6-86B6-D9C8334DEA8A}" type="parTrans" cxnId="{F176E8B7-0C44-451D-BAC8-FEA17D4E1736}">
      <dgm:prSet/>
      <dgm:spPr/>
    </dgm:pt>
    <dgm:pt modelId="{17C2D664-64C7-4827-BD1E-9D5960199EFB}" type="sibTrans" cxnId="{F176E8B7-0C44-451D-BAC8-FEA17D4E1736}">
      <dgm:prSet/>
      <dgm:spPr/>
    </dgm:pt>
    <dgm:pt modelId="{EDC3F87E-7DA8-4D1C-BBF0-E08F2114C391}">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13.2.1. Participación en el Estudio de presencia de las DDGG en RRSS (PEAGET 13.2.1).</a:t>
          </a:r>
        </a:p>
      </dgm:t>
    </dgm:pt>
    <dgm:pt modelId="{2A9A81E5-BA92-4722-8141-2C4211FC989B}" type="parTrans" cxnId="{0E632372-0534-405E-AF02-EE8FF4B12F47}">
      <dgm:prSet/>
      <dgm:spPr/>
    </dgm:pt>
    <dgm:pt modelId="{89577C1B-742D-4A69-8178-BF9DFEEDF573}" type="sibTrans" cxnId="{0E632372-0534-405E-AF02-EE8FF4B12F47}">
      <dgm:prSet/>
      <dgm:spPr/>
    </dgm:pt>
    <dgm:pt modelId="{96951BA9-1137-4E52-BDAA-994BD118003A}">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13.2.2. Mejorar el posicionamiento de la Delegación del Gobierno en el entorno digital incorporando un mayor número de RRSS (PLANDGG).</a:t>
          </a:r>
        </a:p>
      </dgm:t>
    </dgm:pt>
    <dgm:pt modelId="{7385A321-CDAB-4C26-9C3C-6880145C23DD}" type="parTrans" cxnId="{C1BAC6F4-86E3-42B3-B231-AFD9CBE9725E}">
      <dgm:prSet/>
      <dgm:spPr/>
    </dgm:pt>
    <dgm:pt modelId="{A3738E94-D982-4152-B158-A1A7EB02702A}" type="sibTrans" cxnId="{C1BAC6F4-86E3-42B3-B231-AFD9CBE9725E}">
      <dgm:prSet/>
      <dgm:spPr/>
    </dgm:pt>
    <dgm:pt modelId="{51268F0C-7A1C-4F90-8D21-F38B3F32DC61}">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13.2.3. Elaboración de vídeos o contenidos digitales divulgativos dirigidos a la ciudadanía sobre los servicios prestados por la DGG Y la AGET (PLANDGG).</a:t>
          </a:r>
        </a:p>
      </dgm:t>
    </dgm:pt>
    <dgm:pt modelId="{2403E904-E09C-4029-947B-72159EFF0A6B}" type="parTrans" cxnId="{21EED9E2-32D2-4FB5-9260-108CCAACAAE6}">
      <dgm:prSet/>
      <dgm:spPr/>
    </dgm:pt>
    <dgm:pt modelId="{1331780B-8576-4B54-955D-EC3213DEC641}" type="sibTrans" cxnId="{21EED9E2-32D2-4FB5-9260-108CCAACAAE6}">
      <dgm:prSet/>
      <dgm:spPr/>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02771">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6AD5FD04-822C-4400-9567-96C97D29B21F}" type="presOf" srcId="{F9E1E921-3DFD-4FC6-957D-738F72D0F608}" destId="{940A64CE-D594-4009-A1A8-FA1DBD7302AA}" srcOrd="0" destOrd="0" presId="urn:diagrams.loki3.com/BracketList+Icon"/>
    <dgm:cxn modelId="{47874F09-6491-4062-A6C6-585085E84201}" type="presOf" srcId="{19AEC2BE-00D7-4F3D-8DFC-2D84EC7F2FEF}" destId="{940A64CE-D594-4009-A1A8-FA1DBD7302AA}" srcOrd="0" destOrd="9" presId="urn:diagrams.loki3.com/BracketList+Icon"/>
    <dgm:cxn modelId="{F686730D-3234-4B94-9AC9-90B748390608}" type="presOf" srcId="{175CAEC2-E450-41AA-A7B8-7532269F1C2D}" destId="{940A64CE-D594-4009-A1A8-FA1DBD7302AA}" srcOrd="0" destOrd="10" presId="urn:diagrams.loki3.com/BracketList+Icon"/>
    <dgm:cxn modelId="{757CEE19-EAC4-4F9A-9F41-E799002DD95D}" type="presOf" srcId="{2D79B7D3-93E0-4C98-81F2-95DE0CF085FB}" destId="{940A64CE-D594-4009-A1A8-FA1DBD7302AA}" srcOrd="0" destOrd="8" presId="urn:diagrams.loki3.com/BracketList+Icon"/>
    <dgm:cxn modelId="{6BE7B41B-7049-4CA1-B514-09DA2DF2D5B1}" type="presOf" srcId="{71614FD8-3385-49AF-993E-0C2100AEBD71}" destId="{B8C663B6-D5D3-4814-B624-DDEE5F11108C}" srcOrd="0" destOrd="0"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F53CA034-48CD-407C-9FC0-F6EB98C6E200}" type="presOf" srcId="{DFF92628-AB85-4800-B28A-5A52E4C3544D}" destId="{940A64CE-D594-4009-A1A8-FA1DBD7302AA}" srcOrd="0" destOrd="6" presId="urn:diagrams.loki3.com/BracketList+Icon"/>
    <dgm:cxn modelId="{4E6E883C-A3D0-4E14-9864-E62D2DB054F8}" type="presOf" srcId="{815BC6B3-2A01-470B-84D0-9F955AEA3099}" destId="{9453B6D2-A820-4EA2-A76C-96ACE077F5F6}" srcOrd="0" destOrd="0" presId="urn:diagrams.loki3.com/BracketList+Icon"/>
    <dgm:cxn modelId="{FC500C60-016F-46A6-9230-680BA067C785}" srcId="{F7B72FF6-84EA-48B3-BAE0-ECF92D825CD4}" destId="{F9E1E921-3DFD-4FC6-957D-738F72D0F608}" srcOrd="0" destOrd="0" parTransId="{2A6E318C-8908-40DE-98D2-EF453CDB2CEF}" sibTransId="{C6D90458-6BAD-4627-BFF3-473D3D54578B}"/>
    <dgm:cxn modelId="{A6636E71-B70B-43A7-AD67-824AFCACED01}" type="presOf" srcId="{EDC3F87E-7DA8-4D1C-BBF0-E08F2114C391}" destId="{940A64CE-D594-4009-A1A8-FA1DBD7302AA}" srcOrd="0" destOrd="12" presId="urn:diagrams.loki3.com/BracketList+Icon"/>
    <dgm:cxn modelId="{0E632372-0534-405E-AF02-EE8FF4B12F47}" srcId="{F7B72FF6-84EA-48B3-BAE0-ECF92D825CD4}" destId="{EDC3F87E-7DA8-4D1C-BBF0-E08F2114C391}" srcOrd="12" destOrd="0" parTransId="{2A9A81E5-BA92-4722-8141-2C4211FC989B}" sibTransId="{89577C1B-742D-4A69-8178-BF9DFEEDF573}"/>
    <dgm:cxn modelId="{DFE4E672-6C07-4077-9673-A16D1FCE5E53}" srcId="{F7B72FF6-84EA-48B3-BAE0-ECF92D825CD4}" destId="{1BB9BC6D-6AD3-4FBA-89E6-EAE85EECB864}" srcOrd="15" destOrd="0" parTransId="{C0FD024F-C9AC-4441-A908-9537E4860079}" sibTransId="{2744A1FA-7EAB-4537-8B79-A671A59C16A4}"/>
    <dgm:cxn modelId="{C673A253-FA87-4A64-9553-4835FD82550B}" srcId="{F7B72FF6-84EA-48B3-BAE0-ECF92D825CD4}" destId="{DFF92628-AB85-4800-B28A-5A52E4C3544D}" srcOrd="6" destOrd="0" parTransId="{387FD328-DF4E-47E1-A61B-34DCE16D9AA4}" sibTransId="{22DBA51E-4034-4413-AF81-D53AC0F5FD5A}"/>
    <dgm:cxn modelId="{6C83CB57-AA2D-44CD-B39F-95EC08F838FE}" srcId="{F7B72FF6-84EA-48B3-BAE0-ECF92D825CD4}" destId="{474A8A4E-9C6F-4E1E-AF61-D004215B09C6}" srcOrd="3" destOrd="0" parTransId="{6F9255DD-B9BF-438A-9A31-ACAC2223061E}" sibTransId="{3F5E5062-5E04-404F-90DC-833CA546F8B5}"/>
    <dgm:cxn modelId="{1A66107B-39A7-4B53-870A-E766E29D4ECC}" srcId="{F7B72FF6-84EA-48B3-BAE0-ECF92D825CD4}" destId="{D67655F6-0BD4-4710-8112-4194F1E230E2}" srcOrd="5" destOrd="0" parTransId="{43D60C21-AEE2-40CB-90A1-11961D5A47A4}" sibTransId="{0A398EA6-B9C6-46CA-BADE-9486F650035A}"/>
    <dgm:cxn modelId="{A7463D7F-BCCB-48DA-ACED-42CEFCA78B15}" srcId="{F7B72FF6-84EA-48B3-BAE0-ECF92D825CD4}" destId="{7CB71F3A-5C0B-4543-9F3D-06774A7FAE8B}" srcOrd="1" destOrd="0" parTransId="{11B90D20-5250-41D7-BEDC-A085FE2128B9}" sibTransId="{9FA98DCE-1F9C-459C-9C1D-0E1FEE6AF99F}"/>
    <dgm:cxn modelId="{98280D83-5C6C-435E-ADA3-90224019E08F}" type="presOf" srcId="{D67655F6-0BD4-4710-8112-4194F1E230E2}" destId="{940A64CE-D594-4009-A1A8-FA1DBD7302AA}" srcOrd="0" destOrd="5" presId="urn:diagrams.loki3.com/BracketList+Icon"/>
    <dgm:cxn modelId="{B7CEF086-1E57-4065-AE46-3ED854BF0CCD}" type="presOf" srcId="{96951BA9-1137-4E52-BDAA-994BD118003A}" destId="{940A64CE-D594-4009-A1A8-FA1DBD7302AA}" srcOrd="0" destOrd="13" presId="urn:diagrams.loki3.com/BracketList+Icon"/>
    <dgm:cxn modelId="{E0137794-EC24-46FC-B77D-314F3EDC7086}" srcId="{F7B72FF6-84EA-48B3-BAE0-ECF92D825CD4}" destId="{175CAEC2-E450-41AA-A7B8-7532269F1C2D}" srcOrd="10" destOrd="0" parTransId="{EC24DB56-3E63-49A1-8142-3B54B1DC921E}" sibTransId="{465EFDA2-D42B-4A38-BA56-944A93F3CC2D}"/>
    <dgm:cxn modelId="{756B4C98-D642-4066-BF15-67A7A67F3DA6}" type="presOf" srcId="{474A8A4E-9C6F-4E1E-AF61-D004215B09C6}" destId="{940A64CE-D594-4009-A1A8-FA1DBD7302AA}" srcOrd="0" destOrd="3" presId="urn:diagrams.loki3.com/BracketList+Icon"/>
    <dgm:cxn modelId="{B41A0B9D-83C4-44FC-AB39-B330147C0798}" type="presOf" srcId="{1BB9BC6D-6AD3-4FBA-89E6-EAE85EECB864}" destId="{940A64CE-D594-4009-A1A8-FA1DBD7302AA}" srcOrd="0" destOrd="15" presId="urn:diagrams.loki3.com/BracketList+Icon"/>
    <dgm:cxn modelId="{516F0C9F-9E95-4BDF-82C3-D01285AFE3B4}" srcId="{F7B72FF6-84EA-48B3-BAE0-ECF92D825CD4}" destId="{4A21054E-6AC0-49CD-8BB0-AD916BEA4922}" srcOrd="7" destOrd="0" parTransId="{0A93A87C-8119-48C5-B0E3-B1751B3429DC}" sibTransId="{49360876-E9E8-4517-AD40-8C43EDC5C559}"/>
    <dgm:cxn modelId="{423401A3-5191-4134-A244-39E5241841B6}" type="presOf" srcId="{C3887CDD-5FFC-49C1-80B9-86C17169B8E8}" destId="{940A64CE-D594-4009-A1A8-FA1DBD7302AA}" srcOrd="0" destOrd="2" presId="urn:diagrams.loki3.com/BracketList+Icon"/>
    <dgm:cxn modelId="{2D397FA5-D3F1-488C-8727-86A24D4516A8}" type="presOf" srcId="{7CB71F3A-5C0B-4543-9F3D-06774A7FAE8B}" destId="{940A64CE-D594-4009-A1A8-FA1DBD7302AA}" srcOrd="0" destOrd="1" presId="urn:diagrams.loki3.com/BracketList+Icon"/>
    <dgm:cxn modelId="{B504D3AB-433C-451D-B5E6-105E350CB60A}" type="presOf" srcId="{F7B72FF6-84EA-48B3-BAE0-ECF92D825CD4}" destId="{EE744776-B323-4FFD-AD4E-15C69766D7B4}" srcOrd="0" destOrd="0" presId="urn:diagrams.loki3.com/BracketList+Icon"/>
    <dgm:cxn modelId="{F176E8B7-0C44-451D-BAC8-FEA17D4E1736}" srcId="{F7B72FF6-84EA-48B3-BAE0-ECF92D825CD4}" destId="{F66D6C49-ED43-42A7-BCB6-79A4703EF3C3}" srcOrd="11" destOrd="0" parTransId="{7484D624-C910-46E6-86B6-D9C8334DEA8A}" sibTransId="{17C2D664-64C7-4827-BD1E-9D5960199EFB}"/>
    <dgm:cxn modelId="{7AFF6ABB-C297-4806-81E7-52962A426633}" srcId="{815BC6B3-2A01-470B-84D0-9F955AEA3099}" destId="{71614FD8-3385-49AF-993E-0C2100AEBD71}" srcOrd="1" destOrd="0" parTransId="{D16FCF14-E300-420D-9846-54BC561CA353}" sibTransId="{FC161C74-526A-4844-93BD-AC640D1A43CE}"/>
    <dgm:cxn modelId="{956B9EBB-34AF-4977-A3FB-39C5BB214B31}" type="presOf" srcId="{F66D6C49-ED43-42A7-BCB6-79A4703EF3C3}" destId="{940A64CE-D594-4009-A1A8-FA1DBD7302AA}" srcOrd="0" destOrd="11" presId="urn:diagrams.loki3.com/BracketList+Icon"/>
    <dgm:cxn modelId="{796D79BD-A8CF-4E67-98FF-945A34E19F0C}" srcId="{F7B72FF6-84EA-48B3-BAE0-ECF92D825CD4}" destId="{19AEC2BE-00D7-4F3D-8DFC-2D84EC7F2FEF}" srcOrd="9" destOrd="0" parTransId="{890DC78C-BDFF-4E9B-AFA3-02FDF266056E}" sibTransId="{6D35A716-193E-433D-9F53-10658A435260}"/>
    <dgm:cxn modelId="{A1FBC1BF-F7CF-4FC7-9E92-C1D21DC8D917}" type="presOf" srcId="{51268F0C-7A1C-4F90-8D21-F38B3F32DC61}" destId="{940A64CE-D594-4009-A1A8-FA1DBD7302AA}" srcOrd="0" destOrd="14" presId="urn:diagrams.loki3.com/BracketList+Icon"/>
    <dgm:cxn modelId="{F217A7CD-0556-45ED-96E5-454A3CF7DCF4}" srcId="{F7B72FF6-84EA-48B3-BAE0-ECF92D825CD4}" destId="{C3887CDD-5FFC-49C1-80B9-86C17169B8E8}" srcOrd="2" destOrd="0" parTransId="{1880368D-FDC6-43D1-BFAC-8D11927FD586}" sibTransId="{1BDC235B-F06A-4D8F-B5B8-33B1A9FB24F6}"/>
    <dgm:cxn modelId="{21EED9E2-32D2-4FB5-9260-108CCAACAAE6}" srcId="{F7B72FF6-84EA-48B3-BAE0-ECF92D825CD4}" destId="{51268F0C-7A1C-4F90-8D21-F38B3F32DC61}" srcOrd="14" destOrd="0" parTransId="{2403E904-E09C-4029-947B-72159EFF0A6B}" sibTransId="{1331780B-8576-4B54-955D-EC3213DEC641}"/>
    <dgm:cxn modelId="{18BC62E8-50CA-41FD-8B27-0607C469254D}" srcId="{F7B72FF6-84EA-48B3-BAE0-ECF92D825CD4}" destId="{2D79B7D3-93E0-4C98-81F2-95DE0CF085FB}" srcOrd="8" destOrd="0" parTransId="{C4C63FE6-EFCA-4AF4-A26B-42E89109DA44}" sibTransId="{F76A7042-72B4-4364-97DC-71631AFE0312}"/>
    <dgm:cxn modelId="{87CCF1E8-254C-4D40-85D8-92F64B682044}" type="presOf" srcId="{B44F7978-2B1D-43D5-8D2C-79825819AEC3}" destId="{940A64CE-D594-4009-A1A8-FA1DBD7302AA}" srcOrd="0" destOrd="4" presId="urn:diagrams.loki3.com/BracketList+Icon"/>
    <dgm:cxn modelId="{C1BAC6F4-86E3-42B3-B231-AFD9CBE9725E}" srcId="{F7B72FF6-84EA-48B3-BAE0-ECF92D825CD4}" destId="{96951BA9-1137-4E52-BDAA-994BD118003A}" srcOrd="13" destOrd="0" parTransId="{7385A321-CDAB-4C26-9C3C-6880145C23DD}" sibTransId="{A3738E94-D982-4152-B158-A1A7EB02702A}"/>
    <dgm:cxn modelId="{8BCE67F6-F07F-40B8-8DF6-8AD118019A5E}" type="presOf" srcId="{4A21054E-6AC0-49CD-8BB0-AD916BEA4922}" destId="{940A64CE-D594-4009-A1A8-FA1DBD7302AA}" srcOrd="0" destOrd="7" presId="urn:diagrams.loki3.com/BracketList+Icon"/>
    <dgm:cxn modelId="{C0C1FAF8-8BDC-4501-8DAA-CC77CC6A63A0}" srcId="{F7B72FF6-84EA-48B3-BAE0-ECF92D825CD4}" destId="{B44F7978-2B1D-43D5-8D2C-79825819AEC3}" srcOrd="4" destOrd="0" parTransId="{7FADE560-A945-4C52-B252-5202ACD2403D}" sibTransId="{F6ADAD2D-D65C-4009-9827-A3766ED1B8E3}"/>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ÁREA DE TRABAJO E INMIGRACIÓN</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F9E1E921-3DFD-4FC6-957D-738F72D0F60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endParaRPr lang="es-ES" sz="1100" kern="1200" dirty="0">
            <a:solidFill>
              <a:srgbClr val="FF0000"/>
            </a:solidFill>
            <a:effectLst/>
            <a:latin typeface="+mj-lt"/>
            <a:ea typeface="Calibri" panose="020F0502020204030204" pitchFamily="34" charset="0"/>
            <a:cs typeface="Calibri" panose="020F0502020204030204" pitchFamily="34" charset="0"/>
          </a:endParaRPr>
        </a:p>
      </dgm:t>
    </dgm:pt>
    <dgm:pt modelId="{2A6E318C-8908-40DE-98D2-EF453CDB2CEF}" type="parTrans" cxnId="{FC500C60-016F-46A6-9230-680BA067C785}">
      <dgm:prSet/>
      <dgm:spPr/>
      <dgm:t>
        <a:bodyPr/>
        <a:lstStyle/>
        <a:p>
          <a:endParaRPr lang="es-ES"/>
        </a:p>
      </dgm:t>
    </dgm:pt>
    <dgm:pt modelId="{C6D90458-6BAD-4627-BFF3-473D3D54578B}" type="sibTrans" cxnId="{FC500C60-016F-46A6-9230-680BA067C785}">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ED6BCD5D-F7B8-48AD-8ED3-B98C477BE782}">
      <dgm:prSet/>
      <dgm:spPr/>
      <dgm:t>
        <a:bodyPr/>
        <a:lstStyle/>
        <a:p>
          <a:pPr>
            <a:buFont typeface="+mj-lt"/>
            <a:buNone/>
          </a:pPr>
          <a:r>
            <a:rPr lang="es-ES" dirty="0">
              <a:solidFill>
                <a:srgbClr val="C00000"/>
              </a:solidFill>
              <a:latin typeface="+mj-lt"/>
            </a:rPr>
            <a:t>3.1.1. Agilizar la grabación de las solicitudes de autorización de extranjería para mejorar la información a disposición del ciudadano y de la Administración (PLANDGG; DGAGET 2023; </a:t>
          </a:r>
          <a:r>
            <a:rPr lang="nl-NL" dirty="0">
              <a:solidFill>
                <a:srgbClr val="C00000"/>
              </a:solidFill>
              <a:latin typeface="+mj-lt"/>
            </a:rPr>
            <a:t>OO 3.1.1.1 DGAGET OE 2S 2024). </a:t>
          </a:r>
          <a:endParaRPr lang="es-ES" dirty="0">
            <a:solidFill>
              <a:srgbClr val="C00000"/>
            </a:solidFill>
            <a:latin typeface="+mj-lt"/>
          </a:endParaRPr>
        </a:p>
      </dgm:t>
    </dgm:pt>
    <dgm:pt modelId="{34FEBA6C-D7D0-43AE-A8D6-064A1D342D41}" type="parTrans" cxnId="{33A7BA5B-9ADE-49EE-A01B-8A56075B0936}">
      <dgm:prSet/>
      <dgm:spPr/>
      <dgm:t>
        <a:bodyPr/>
        <a:lstStyle/>
        <a:p>
          <a:endParaRPr lang="es-ES"/>
        </a:p>
      </dgm:t>
    </dgm:pt>
    <dgm:pt modelId="{33E44C47-396A-43F9-B170-F08889B10483}" type="sibTrans" cxnId="{33A7BA5B-9ADE-49EE-A01B-8A56075B0936}">
      <dgm:prSet/>
      <dgm:spPr/>
      <dgm:t>
        <a:bodyPr/>
        <a:lstStyle/>
        <a:p>
          <a:endParaRPr lang="es-ES"/>
        </a:p>
      </dgm:t>
    </dgm:pt>
    <dgm:pt modelId="{5A01D6D3-71BA-47A2-AB17-30D812A6F8D2}">
      <dgm:prSet/>
      <dgm:spPr/>
      <dgm:t>
        <a:bodyPr/>
        <a:lstStyle/>
        <a:p>
          <a:pPr>
            <a:buFont typeface="+mj-lt"/>
            <a:buNone/>
          </a:pPr>
          <a:r>
            <a:rPr lang="es-ES" dirty="0">
              <a:solidFill>
                <a:srgbClr val="C00000"/>
              </a:solidFill>
              <a:latin typeface="+mj-lt"/>
            </a:rPr>
            <a:t>3.1.2. Simplificación de la presentación electrónica de solicitudes por parte de los ciudadanos a través de MERCURIO RENOVACIONES (PEAGET 3.1.2).</a:t>
          </a:r>
        </a:p>
      </dgm:t>
    </dgm:pt>
    <dgm:pt modelId="{BC6F5679-C998-4458-9ACB-AA23CC08ABC7}" type="parTrans" cxnId="{7A863E03-4217-4A8A-A878-983205A2A496}">
      <dgm:prSet/>
      <dgm:spPr/>
      <dgm:t>
        <a:bodyPr/>
        <a:lstStyle/>
        <a:p>
          <a:endParaRPr lang="es-ES"/>
        </a:p>
      </dgm:t>
    </dgm:pt>
    <dgm:pt modelId="{8C769C62-3D44-4B69-BC46-EA0095E4A700}" type="sibTrans" cxnId="{7A863E03-4217-4A8A-A878-983205A2A496}">
      <dgm:prSet/>
      <dgm:spPr/>
      <dgm:t>
        <a:bodyPr/>
        <a:lstStyle/>
        <a:p>
          <a:endParaRPr lang="es-ES"/>
        </a:p>
      </dgm:t>
    </dgm:pt>
    <dgm:pt modelId="{E3FDE8E5-D18A-40BD-BB19-E23D50AF7A11}">
      <dgm:prSet/>
      <dgm:spPr/>
      <dgm:t>
        <a:bodyPr/>
        <a:lstStyle/>
        <a:p>
          <a:pPr>
            <a:buFont typeface="+mj-lt"/>
            <a:buNone/>
          </a:pPr>
          <a:r>
            <a:rPr lang="es-ES" dirty="0">
              <a:solidFill>
                <a:srgbClr val="C00000"/>
              </a:solidFill>
              <a:latin typeface="+mj-lt"/>
            </a:rPr>
            <a:t>3.1.3. Integración de la recepción de los informes y datos de una administración pública en cada renovación, en la aplicación ACEX (PEAGET 3.1.3).</a:t>
          </a:r>
        </a:p>
      </dgm:t>
    </dgm:pt>
    <dgm:pt modelId="{816F0AD8-1546-4EBA-A743-D6CC59F1646A}" type="parTrans" cxnId="{023BC052-4D34-4CAF-8F6D-AA7C1BA470AB}">
      <dgm:prSet/>
      <dgm:spPr/>
      <dgm:t>
        <a:bodyPr/>
        <a:lstStyle/>
        <a:p>
          <a:endParaRPr lang="es-ES"/>
        </a:p>
      </dgm:t>
    </dgm:pt>
    <dgm:pt modelId="{78237674-31F0-4BD8-82D4-63ADE39E45EE}" type="sibTrans" cxnId="{023BC052-4D34-4CAF-8F6D-AA7C1BA470AB}">
      <dgm:prSet/>
      <dgm:spPr/>
      <dgm:t>
        <a:bodyPr/>
        <a:lstStyle/>
        <a:p>
          <a:endParaRPr lang="es-ES"/>
        </a:p>
      </dgm:t>
    </dgm:pt>
    <dgm:pt modelId="{BD1AF212-17BC-4756-B2B6-F411B804DDF6}">
      <dgm:prSet/>
      <dgm:spPr/>
      <dgm:t>
        <a:bodyPr/>
        <a:lstStyle/>
        <a:p>
          <a:pPr>
            <a:buFont typeface="+mj-lt"/>
            <a:buNone/>
          </a:pPr>
          <a:r>
            <a:rPr lang="es-ES" dirty="0">
              <a:solidFill>
                <a:srgbClr val="C00000"/>
              </a:solidFill>
              <a:latin typeface="+mj-lt"/>
            </a:rPr>
            <a:t>3.1.4. Introducción en la aplicación ACEX de procesos de verificación del cumplimiento de los requisitos para cada autorización solicitada mediante MERCURIO RENOVACIONES (PEAGET 3.1.4).</a:t>
          </a:r>
        </a:p>
      </dgm:t>
    </dgm:pt>
    <dgm:pt modelId="{21ED9282-8D3D-495A-8B15-AE2CBC175B04}" type="parTrans" cxnId="{F415F947-73A5-453D-92C0-83CAF35A46A2}">
      <dgm:prSet/>
      <dgm:spPr/>
      <dgm:t>
        <a:bodyPr/>
        <a:lstStyle/>
        <a:p>
          <a:endParaRPr lang="es-ES"/>
        </a:p>
      </dgm:t>
    </dgm:pt>
    <dgm:pt modelId="{724D97BC-4A3E-43A8-9E0D-3D0DECFE2655}" type="sibTrans" cxnId="{F415F947-73A5-453D-92C0-83CAF35A46A2}">
      <dgm:prSet/>
      <dgm:spPr/>
      <dgm:t>
        <a:bodyPr/>
        <a:lstStyle/>
        <a:p>
          <a:endParaRPr lang="es-ES"/>
        </a:p>
      </dgm:t>
    </dgm:pt>
    <dgm:pt modelId="{296EA461-7F83-4A39-B48D-CED902514F91}">
      <dgm:prSet/>
      <dgm:spPr/>
      <dgm:t>
        <a:bodyPr/>
        <a:lstStyle/>
        <a:p>
          <a:pPr>
            <a:buFont typeface="+mj-lt"/>
            <a:buNone/>
          </a:pPr>
          <a:r>
            <a:rPr lang="es-ES" dirty="0">
              <a:solidFill>
                <a:srgbClr val="C00000"/>
              </a:solidFill>
              <a:latin typeface="+mj-lt"/>
            </a:rPr>
            <a:t>3.1.5. Automatización de los procesos de emisión, firma y notificación de requerimientos y resoluciones de concesión para cada solicitud presentada mediante MERCURIO RENOVACIONES (PEAGET 3.1.5).</a:t>
          </a:r>
        </a:p>
      </dgm:t>
    </dgm:pt>
    <dgm:pt modelId="{A171A53B-D7E5-40A0-A387-14A3D8F5579D}" type="parTrans" cxnId="{4A159918-331A-4E4E-8350-A319FB071773}">
      <dgm:prSet/>
      <dgm:spPr/>
      <dgm:t>
        <a:bodyPr/>
        <a:lstStyle/>
        <a:p>
          <a:endParaRPr lang="es-ES"/>
        </a:p>
      </dgm:t>
    </dgm:pt>
    <dgm:pt modelId="{77E82C1E-6B3B-4258-AEA4-7089C1850E04}" type="sibTrans" cxnId="{4A159918-331A-4E4E-8350-A319FB071773}">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Y="73507"/>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13133">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7A863E03-4217-4A8A-A878-983205A2A496}" srcId="{F7B72FF6-84EA-48B3-BAE0-ECF92D825CD4}" destId="{5A01D6D3-71BA-47A2-AB17-30D812A6F8D2}" srcOrd="2" destOrd="0" parTransId="{BC6F5679-C998-4458-9ACB-AA23CC08ABC7}" sibTransId="{8C769C62-3D44-4B69-BC46-EA0095E4A700}"/>
    <dgm:cxn modelId="{6AD5FD04-822C-4400-9567-96C97D29B21F}" type="presOf" srcId="{F9E1E921-3DFD-4FC6-957D-738F72D0F608}" destId="{940A64CE-D594-4009-A1A8-FA1DBD7302AA}" srcOrd="0" destOrd="0" presId="urn:diagrams.loki3.com/BracketList+Icon"/>
    <dgm:cxn modelId="{FECCED0C-A1B6-4081-A9A4-851C5F04215E}" type="presOf" srcId="{ED6BCD5D-F7B8-48AD-8ED3-B98C477BE782}" destId="{940A64CE-D594-4009-A1A8-FA1DBD7302AA}" srcOrd="0" destOrd="1" presId="urn:diagrams.loki3.com/BracketList+Icon"/>
    <dgm:cxn modelId="{4A159918-331A-4E4E-8350-A319FB071773}" srcId="{F7B72FF6-84EA-48B3-BAE0-ECF92D825CD4}" destId="{296EA461-7F83-4A39-B48D-CED902514F91}" srcOrd="5" destOrd="0" parTransId="{A171A53B-D7E5-40A0-A387-14A3D8F5579D}" sibTransId="{77E82C1E-6B3B-4258-AEA4-7089C1850E04}"/>
    <dgm:cxn modelId="{6BE7B41B-7049-4CA1-B514-09DA2DF2D5B1}" type="presOf" srcId="{71614FD8-3385-49AF-993E-0C2100AEBD71}" destId="{B8C663B6-D5D3-4814-B624-DDEE5F11108C}" srcOrd="0" destOrd="0" presId="urn:diagrams.loki3.com/BracketList+Icon"/>
    <dgm:cxn modelId="{896DA029-F5B5-48C1-AAF6-8DDBE1911C05}" type="presOf" srcId="{296EA461-7F83-4A39-B48D-CED902514F91}" destId="{940A64CE-D594-4009-A1A8-FA1DBD7302AA}" srcOrd="0" destOrd="5"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4E6E883C-A3D0-4E14-9864-E62D2DB054F8}" type="presOf" srcId="{815BC6B3-2A01-470B-84D0-9F955AEA3099}" destId="{9453B6D2-A820-4EA2-A76C-96ACE077F5F6}" srcOrd="0" destOrd="0" presId="urn:diagrams.loki3.com/BracketList+Icon"/>
    <dgm:cxn modelId="{33A7BA5B-9ADE-49EE-A01B-8A56075B0936}" srcId="{F7B72FF6-84EA-48B3-BAE0-ECF92D825CD4}" destId="{ED6BCD5D-F7B8-48AD-8ED3-B98C477BE782}" srcOrd="1" destOrd="0" parTransId="{34FEBA6C-D7D0-43AE-A8D6-064A1D342D41}" sibTransId="{33E44C47-396A-43F9-B170-F08889B10483}"/>
    <dgm:cxn modelId="{FC500C60-016F-46A6-9230-680BA067C785}" srcId="{F7B72FF6-84EA-48B3-BAE0-ECF92D825CD4}" destId="{F9E1E921-3DFD-4FC6-957D-738F72D0F608}" srcOrd="0" destOrd="0" parTransId="{2A6E318C-8908-40DE-98D2-EF453CDB2CEF}" sibTransId="{C6D90458-6BAD-4627-BFF3-473D3D54578B}"/>
    <dgm:cxn modelId="{F415F947-73A5-453D-92C0-83CAF35A46A2}" srcId="{F7B72FF6-84EA-48B3-BAE0-ECF92D825CD4}" destId="{BD1AF212-17BC-4756-B2B6-F411B804DDF6}" srcOrd="4" destOrd="0" parTransId="{21ED9282-8D3D-495A-8B15-AE2CBC175B04}" sibTransId="{724D97BC-4A3E-43A8-9E0D-3D0DECFE2655}"/>
    <dgm:cxn modelId="{023BC052-4D34-4CAF-8F6D-AA7C1BA470AB}" srcId="{F7B72FF6-84EA-48B3-BAE0-ECF92D825CD4}" destId="{E3FDE8E5-D18A-40BD-BB19-E23D50AF7A11}" srcOrd="3" destOrd="0" parTransId="{816F0AD8-1546-4EBA-A743-D6CC59F1646A}" sibTransId="{78237674-31F0-4BD8-82D4-63ADE39E45EE}"/>
    <dgm:cxn modelId="{59D3EC77-C88B-4B08-A0D0-412B8A7B3E34}" type="presOf" srcId="{5A01D6D3-71BA-47A2-AB17-30D812A6F8D2}" destId="{940A64CE-D594-4009-A1A8-FA1DBD7302AA}" srcOrd="0" destOrd="2" presId="urn:diagrams.loki3.com/BracketList+Icon"/>
    <dgm:cxn modelId="{B504D3AB-433C-451D-B5E6-105E350CB60A}" type="presOf" srcId="{F7B72FF6-84EA-48B3-BAE0-ECF92D825CD4}" destId="{EE744776-B323-4FFD-AD4E-15C69766D7B4}" srcOrd="0" destOrd="0"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A09811D5-6A41-4C16-BE9B-D43BF2574C8C}" type="presOf" srcId="{BD1AF212-17BC-4756-B2B6-F411B804DDF6}" destId="{940A64CE-D594-4009-A1A8-FA1DBD7302AA}" srcOrd="0" destOrd="4" presId="urn:diagrams.loki3.com/BracketList+Icon"/>
    <dgm:cxn modelId="{6ED0F0D9-4D89-46A2-B5EA-DCB070EAD8FA}" type="presOf" srcId="{E3FDE8E5-D18A-40BD-BB19-E23D50AF7A11}" destId="{940A64CE-D594-4009-A1A8-FA1DBD7302AA}" srcOrd="0" destOrd="3" presId="urn:diagrams.loki3.com/BracketList+Icon"/>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SERVICIO DE ASUNTOS JURÍDICOS</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F9E1E921-3DFD-4FC6-957D-738F72D0F60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Font typeface="+mj-lt"/>
            <a:buNone/>
          </a:pPr>
          <a:r>
            <a:rPr lang="es-ES" sz="1100" kern="1200" dirty="0">
              <a:solidFill>
                <a:srgbClr val="C00000"/>
              </a:solidFill>
              <a:effectLst/>
              <a:latin typeface="Calibri"/>
              <a:cs typeface="Calibri" panose="020F0502020204030204" pitchFamily="34" charset="0"/>
            </a:rPr>
            <a:t>3.E1.3. Limitar el plazo de resolución de los expedientes sancionadores en materia de armas, explosivos, drogas y de seguridad ciudadana (PLANDGG; DGAGET 2023).</a:t>
          </a:r>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2A6E318C-8908-40DE-98D2-EF453CDB2CEF}" type="parTrans" cxnId="{FC500C60-016F-46A6-9230-680BA067C785}">
      <dgm:prSet/>
      <dgm:spPr/>
      <dgm:t>
        <a:bodyPr/>
        <a:lstStyle/>
        <a:p>
          <a:endParaRPr lang="es-ES"/>
        </a:p>
      </dgm:t>
    </dgm:pt>
    <dgm:pt modelId="{C6D90458-6BAD-4627-BFF3-473D3D54578B}" type="sibTrans" cxnId="{FC500C60-016F-46A6-9230-680BA067C785}">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Y="73507"/>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88073">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6AD5FD04-822C-4400-9567-96C97D29B21F}" type="presOf" srcId="{F9E1E921-3DFD-4FC6-957D-738F72D0F608}" destId="{940A64CE-D594-4009-A1A8-FA1DBD7302AA}" srcOrd="0" destOrd="0" presId="urn:diagrams.loki3.com/BracketList+Icon"/>
    <dgm:cxn modelId="{6BE7B41B-7049-4CA1-B514-09DA2DF2D5B1}" type="presOf" srcId="{71614FD8-3385-49AF-993E-0C2100AEBD71}" destId="{B8C663B6-D5D3-4814-B624-DDEE5F11108C}" srcOrd="0" destOrd="0"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4E6E883C-A3D0-4E14-9864-E62D2DB054F8}" type="presOf" srcId="{815BC6B3-2A01-470B-84D0-9F955AEA3099}" destId="{9453B6D2-A820-4EA2-A76C-96ACE077F5F6}" srcOrd="0" destOrd="0" presId="urn:diagrams.loki3.com/BracketList+Icon"/>
    <dgm:cxn modelId="{FC500C60-016F-46A6-9230-680BA067C785}" srcId="{F7B72FF6-84EA-48B3-BAE0-ECF92D825CD4}" destId="{F9E1E921-3DFD-4FC6-957D-738F72D0F608}" srcOrd="0" destOrd="0" parTransId="{2A6E318C-8908-40DE-98D2-EF453CDB2CEF}" sibTransId="{C6D90458-6BAD-4627-BFF3-473D3D54578B}"/>
    <dgm:cxn modelId="{B504D3AB-433C-451D-B5E6-105E350CB60A}" type="presOf" srcId="{F7B72FF6-84EA-48B3-BAE0-ECF92D825CD4}" destId="{EE744776-B323-4FFD-AD4E-15C69766D7B4}" srcOrd="0" destOrd="0"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UNIDAD DE PREVENCIÓN DE RIESGOS LABORALES</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F9E1E921-3DFD-4FC6-957D-738F72D0F60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Font typeface="+mj-lt"/>
            <a:buNone/>
          </a:pPr>
          <a:r>
            <a:rPr lang="es-ES" sz="1100" kern="1200" dirty="0">
              <a:solidFill>
                <a:srgbClr val="C00000"/>
              </a:solidFill>
              <a:effectLst/>
              <a:latin typeface="Calibri"/>
              <a:ea typeface="+mn-ea"/>
              <a:cs typeface="Calibri" panose="020F0502020204030204" pitchFamily="34" charset="0"/>
            </a:rPr>
            <a:t>8.E1.1. Entrega al personal de nuevo ingreso de información completa sobre prevención de riesgos laborales (PLANDGG).</a:t>
          </a:r>
          <a:endParaRPr lang="es-ES" sz="1100" kern="1200" dirty="0">
            <a:solidFill>
              <a:srgbClr val="FF0000"/>
            </a:solidFill>
            <a:effectLst/>
            <a:latin typeface="Calibri"/>
            <a:ea typeface="Calibri" panose="020F0502020204030204" pitchFamily="34" charset="0"/>
            <a:cs typeface="Calibri" panose="020F0502020204030204" pitchFamily="34" charset="0"/>
          </a:endParaRPr>
        </a:p>
      </dgm:t>
    </dgm:pt>
    <dgm:pt modelId="{2A6E318C-8908-40DE-98D2-EF453CDB2CEF}" type="parTrans" cxnId="{FC500C60-016F-46A6-9230-680BA067C785}">
      <dgm:prSet/>
      <dgm:spPr/>
      <dgm:t>
        <a:bodyPr/>
        <a:lstStyle/>
        <a:p>
          <a:endParaRPr lang="es-ES"/>
        </a:p>
      </dgm:t>
    </dgm:pt>
    <dgm:pt modelId="{C6D90458-6BAD-4627-BFF3-473D3D54578B}" type="sibTrans" cxnId="{FC500C60-016F-46A6-9230-680BA067C785}">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F785C4A4-D573-49AD-9D4B-8415FF97C963}">
      <dgm:prSet custT="1"/>
      <dgm:spPr/>
      <dgm:t>
        <a:bodyPr/>
        <a:lstStyle/>
        <a:p>
          <a:pPr>
            <a:buFont typeface="+mj-lt"/>
            <a:buNone/>
          </a:pPr>
          <a:r>
            <a:rPr lang="es-ES" sz="1100" kern="1200" dirty="0">
              <a:solidFill>
                <a:srgbClr val="C00000"/>
              </a:solidFill>
              <a:effectLst/>
              <a:latin typeface="Calibri"/>
              <a:ea typeface="+mn-ea"/>
              <a:cs typeface="Calibri" panose="020F0502020204030204" pitchFamily="34" charset="0"/>
            </a:rPr>
            <a:t>8.E1.2. Promover la vigilancia de la salud entre el personal de la DGG/SGAC (PLANDGG).</a:t>
          </a:r>
        </a:p>
      </dgm:t>
    </dgm:pt>
    <dgm:pt modelId="{5FD3E011-4D87-4BF2-AB82-CCAC0A987209}" type="parTrans" cxnId="{E8B973A3-153D-420A-88F9-2535C37E3E67}">
      <dgm:prSet/>
      <dgm:spPr/>
      <dgm:t>
        <a:bodyPr/>
        <a:lstStyle/>
        <a:p>
          <a:endParaRPr lang="es-ES"/>
        </a:p>
      </dgm:t>
    </dgm:pt>
    <dgm:pt modelId="{71C62F91-01B5-4ACA-9DEF-812A026CC3E2}" type="sibTrans" cxnId="{E8B973A3-153D-420A-88F9-2535C37E3E67}">
      <dgm:prSet/>
      <dgm:spPr/>
      <dgm:t>
        <a:bodyPr/>
        <a:lstStyle/>
        <a:p>
          <a:endParaRPr lang="es-ES"/>
        </a:p>
      </dgm:t>
    </dgm:pt>
    <dgm:pt modelId="{C41DEA20-CCF6-4870-A496-4F69982BA62C}">
      <dgm:prSet custT="1"/>
      <dgm:spPr/>
      <dgm:t>
        <a:bodyPr/>
        <a:lstStyle/>
        <a:p>
          <a:pPr>
            <a:buFont typeface="+mj-lt"/>
            <a:buNone/>
          </a:pPr>
          <a:r>
            <a:rPr lang="es-ES" sz="1100" kern="1200" dirty="0">
              <a:solidFill>
                <a:srgbClr val="C00000"/>
              </a:solidFill>
              <a:effectLst/>
              <a:latin typeface="Calibri"/>
              <a:ea typeface="+mn-ea"/>
              <a:cs typeface="Calibri" panose="020F0502020204030204" pitchFamily="34" charset="0"/>
            </a:rPr>
            <a:t>8.E1.3. Revisión y actualización del Programa de Prevención de Riesgos Laborales (PLANDGG).</a:t>
          </a:r>
        </a:p>
      </dgm:t>
    </dgm:pt>
    <dgm:pt modelId="{EA68E8E8-7311-4140-A679-989513E7644C}" type="parTrans" cxnId="{80D0E9C1-8CC7-4B3A-AF0B-0C954E879E4F}">
      <dgm:prSet/>
      <dgm:spPr/>
      <dgm:t>
        <a:bodyPr/>
        <a:lstStyle/>
        <a:p>
          <a:endParaRPr lang="es-ES"/>
        </a:p>
      </dgm:t>
    </dgm:pt>
    <dgm:pt modelId="{F2BDB7DC-D793-41BC-8BD5-18ED3A5724B1}" type="sibTrans" cxnId="{80D0E9C1-8CC7-4B3A-AF0B-0C954E879E4F}">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Y="86799"/>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22104">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6AD5FD04-822C-4400-9567-96C97D29B21F}" type="presOf" srcId="{F9E1E921-3DFD-4FC6-957D-738F72D0F608}" destId="{940A64CE-D594-4009-A1A8-FA1DBD7302AA}" srcOrd="0" destOrd="0" presId="urn:diagrams.loki3.com/BracketList+Icon"/>
    <dgm:cxn modelId="{F30FCD1A-ECF7-4B00-9E53-C7F7EAA8CA92}" type="presOf" srcId="{C41DEA20-CCF6-4870-A496-4F69982BA62C}" destId="{940A64CE-D594-4009-A1A8-FA1DBD7302AA}" srcOrd="0" destOrd="2" presId="urn:diagrams.loki3.com/BracketList+Icon"/>
    <dgm:cxn modelId="{6BE7B41B-7049-4CA1-B514-09DA2DF2D5B1}" type="presOf" srcId="{71614FD8-3385-49AF-993E-0C2100AEBD71}" destId="{B8C663B6-D5D3-4814-B624-DDEE5F11108C}" srcOrd="0" destOrd="0"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4E6E883C-A3D0-4E14-9864-E62D2DB054F8}" type="presOf" srcId="{815BC6B3-2A01-470B-84D0-9F955AEA3099}" destId="{9453B6D2-A820-4EA2-A76C-96ACE077F5F6}" srcOrd="0" destOrd="0" presId="urn:diagrams.loki3.com/BracketList+Icon"/>
    <dgm:cxn modelId="{FC500C60-016F-46A6-9230-680BA067C785}" srcId="{F7B72FF6-84EA-48B3-BAE0-ECF92D825CD4}" destId="{F9E1E921-3DFD-4FC6-957D-738F72D0F608}" srcOrd="0" destOrd="0" parTransId="{2A6E318C-8908-40DE-98D2-EF453CDB2CEF}" sibTransId="{C6D90458-6BAD-4627-BFF3-473D3D54578B}"/>
    <dgm:cxn modelId="{04ADB36B-E219-4DCC-9EB4-ABC961D08DDA}" type="presOf" srcId="{F785C4A4-D573-49AD-9D4B-8415FF97C963}" destId="{940A64CE-D594-4009-A1A8-FA1DBD7302AA}" srcOrd="0" destOrd="1" presId="urn:diagrams.loki3.com/BracketList+Icon"/>
    <dgm:cxn modelId="{E8B973A3-153D-420A-88F9-2535C37E3E67}" srcId="{F7B72FF6-84EA-48B3-BAE0-ECF92D825CD4}" destId="{F785C4A4-D573-49AD-9D4B-8415FF97C963}" srcOrd="1" destOrd="0" parTransId="{5FD3E011-4D87-4BF2-AB82-CCAC0A987209}" sibTransId="{71C62F91-01B5-4ACA-9DEF-812A026CC3E2}"/>
    <dgm:cxn modelId="{B504D3AB-433C-451D-B5E6-105E350CB60A}" type="presOf" srcId="{F7B72FF6-84EA-48B3-BAE0-ECF92D825CD4}" destId="{EE744776-B323-4FFD-AD4E-15C69766D7B4}" srcOrd="0" destOrd="0"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80D0E9C1-8CC7-4B3A-AF0B-0C954E879E4F}" srcId="{F7B72FF6-84EA-48B3-BAE0-ECF92D825CD4}" destId="{C41DEA20-CCF6-4870-A496-4F69982BA62C}" srcOrd="2" destOrd="0" parTransId="{EA68E8E8-7311-4140-A679-989513E7644C}" sibTransId="{F2BDB7DC-D793-41BC-8BD5-18ED3A5724B1}"/>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COMITÉ DE CALIDAD</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F9E1E921-3DFD-4FC6-957D-738F72D0F60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C6D90458-6BAD-4627-BFF3-473D3D54578B}" type="sibTrans" cxnId="{FC500C60-016F-46A6-9230-680BA067C785}">
      <dgm:prSet/>
      <dgm:spPr/>
      <dgm:t>
        <a:bodyPr/>
        <a:lstStyle/>
        <a:p>
          <a:endParaRPr lang="es-ES"/>
        </a:p>
      </dgm:t>
    </dgm:pt>
    <dgm:pt modelId="{2A6E318C-8908-40DE-98D2-EF453CDB2CEF}" type="parTrans" cxnId="{FC500C60-016F-46A6-9230-680BA067C785}">
      <dgm:prSet/>
      <dgm:spPr/>
      <dgm:t>
        <a:bodyPr/>
        <a:lstStyle/>
        <a:p>
          <a:endParaRPr lang="es-ES"/>
        </a:p>
      </dgm:t>
    </dgm:pt>
    <dgm:pt modelId="{B53D222A-147D-4A42-8D05-8F823CB9664B}">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4.2.1. Revisión y actualización anual de los Planes horizontales incluidos en el Programa de Calidad 2021-2023 (PLANDGG).</a:t>
          </a:r>
        </a:p>
      </dgm:t>
    </dgm:pt>
    <dgm:pt modelId="{57EB5B3B-ADCC-4EC8-9064-F93708848CF1}" type="parTrans" cxnId="{F52FD47E-ABBF-4B7C-A61D-0A4E317A5E09}">
      <dgm:prSet/>
      <dgm:spPr/>
      <dgm:t>
        <a:bodyPr/>
        <a:lstStyle/>
        <a:p>
          <a:endParaRPr lang="es-ES"/>
        </a:p>
      </dgm:t>
    </dgm:pt>
    <dgm:pt modelId="{1CF7E404-8BD5-467B-A4D1-9F3FA76E4ADB}" type="sibTrans" cxnId="{F52FD47E-ABBF-4B7C-A61D-0A4E317A5E09}">
      <dgm:prSet/>
      <dgm:spPr/>
      <dgm:t>
        <a:bodyPr/>
        <a:lstStyle/>
        <a:p>
          <a:endParaRPr lang="es-ES"/>
        </a:p>
      </dgm:t>
    </dgm:pt>
    <dgm:pt modelId="{819D75DB-C29A-44FE-9244-52B1C6805399}">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4.2.2. Seguimiento del impacto de los proyectos de mejora derivados de la autoevaluación 2022 sobre las áreas de mejora identificadas (PEAGET 4.2.1).</a:t>
          </a:r>
        </a:p>
      </dgm:t>
    </dgm:pt>
    <dgm:pt modelId="{ECC93927-C918-4AFF-8E3E-0DB375BD4563}" type="parTrans" cxnId="{6D3F5DCA-0855-4262-8412-33F432644F43}">
      <dgm:prSet/>
      <dgm:spPr/>
      <dgm:t>
        <a:bodyPr/>
        <a:lstStyle/>
        <a:p>
          <a:endParaRPr lang="es-ES"/>
        </a:p>
      </dgm:t>
    </dgm:pt>
    <dgm:pt modelId="{D5F5D8DC-5CDD-4859-AD3E-E9F65FF34565}" type="sibTrans" cxnId="{6D3F5DCA-0855-4262-8412-33F432644F43}">
      <dgm:prSet/>
      <dgm:spPr/>
      <dgm:t>
        <a:bodyPr/>
        <a:lstStyle/>
        <a:p>
          <a:endParaRPr lang="es-ES"/>
        </a:p>
      </dgm:t>
    </dgm:pt>
    <dgm:pt modelId="{40489B6A-D8D6-4896-9C99-DEAB35751B91}">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4.3.3. Realización de una nueva autoevaluación a través del test CYKLOS (PEAGET 4.2.3).</a:t>
          </a:r>
        </a:p>
      </dgm:t>
    </dgm:pt>
    <dgm:pt modelId="{D61DD4C3-096D-494B-B7AB-0AB6CBB09ACF}" type="parTrans" cxnId="{64A6BC29-6A1E-4D13-8F27-D223C3A981ED}">
      <dgm:prSet/>
      <dgm:spPr/>
      <dgm:t>
        <a:bodyPr/>
        <a:lstStyle/>
        <a:p>
          <a:endParaRPr lang="es-ES"/>
        </a:p>
      </dgm:t>
    </dgm:pt>
    <dgm:pt modelId="{938A9AFF-9F2A-4FCE-9454-6EF1EB0458F3}" type="sibTrans" cxnId="{64A6BC29-6A1E-4D13-8F27-D223C3A981ED}">
      <dgm:prSet/>
      <dgm:spPr/>
      <dgm:t>
        <a:bodyPr/>
        <a:lstStyle/>
        <a:p>
          <a:endParaRPr lang="es-ES"/>
        </a:p>
      </dgm:t>
    </dgm:pt>
    <dgm:pt modelId="{2D6C42F1-5068-4F4E-B562-B49BD0F13CED}">
      <dgm:prSet custT="1"/>
      <dgm:spPr/>
      <dgm:t>
        <a:bodyPr/>
        <a:lstStyle/>
        <a:p>
          <a:pPr>
            <a:buFont typeface="+mj-lt"/>
            <a:buAutoNum type="arabicPeriod"/>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F5D5B3FB-9BF1-4AEF-A126-FF788A4D61E2}" type="parTrans" cxnId="{6573B819-D11E-4DA3-81DF-9EC96226A379}">
      <dgm:prSet/>
      <dgm:spPr/>
      <dgm:t>
        <a:bodyPr/>
        <a:lstStyle/>
        <a:p>
          <a:endParaRPr lang="es-ES"/>
        </a:p>
      </dgm:t>
    </dgm:pt>
    <dgm:pt modelId="{E40BE2ED-B994-4144-A0F1-7E459020D319}" type="sibTrans" cxnId="{6573B819-D11E-4DA3-81DF-9EC96226A379}">
      <dgm:prSet/>
      <dgm:spPr/>
      <dgm:t>
        <a:bodyPr/>
        <a:lstStyle/>
        <a:p>
          <a:endParaRPr lang="es-ES"/>
        </a:p>
      </dgm:t>
    </dgm:pt>
    <dgm:pt modelId="{23D273CD-B4DD-4BFE-B09E-75A49F7A7F7C}">
      <dgm:prSet custT="1"/>
      <dgm:spPr/>
      <dgm:t>
        <a:bodyPr/>
        <a:lstStyle/>
        <a:p>
          <a:pPr>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9.1.5. Consolidación de la estructura de gobernanza del Plan (reuniones del Comité de Calidad) – establecer un cronograma de reuniones periódicas fijas (PEAGET 9.1.1).</a:t>
          </a:r>
        </a:p>
      </dgm:t>
    </dgm:pt>
    <dgm:pt modelId="{4DBF4CF6-104D-4EAA-9B36-97251FF8679B}" type="parTrans" cxnId="{6EFA2582-5184-471F-9E3B-BB0C99F7E088}">
      <dgm:prSet/>
      <dgm:spPr/>
    </dgm:pt>
    <dgm:pt modelId="{315BBD85-CEB4-4B8E-9841-1FCCE7CE22E3}" type="sibTrans" cxnId="{6EFA2582-5184-471F-9E3B-BB0C99F7E088}">
      <dgm:prSet/>
      <dgm:spPr/>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Y="73507"/>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82651">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6AD5FD04-822C-4400-9567-96C97D29B21F}" type="presOf" srcId="{F9E1E921-3DFD-4FC6-957D-738F72D0F608}" destId="{940A64CE-D594-4009-A1A8-FA1DBD7302AA}" srcOrd="0" destOrd="0" presId="urn:diagrams.loki3.com/BracketList+Icon"/>
    <dgm:cxn modelId="{6573B819-D11E-4DA3-81DF-9EC96226A379}" srcId="{F7B72FF6-84EA-48B3-BAE0-ECF92D825CD4}" destId="{2D6C42F1-5068-4F4E-B562-B49BD0F13CED}" srcOrd="5" destOrd="0" parTransId="{F5D5B3FB-9BF1-4AEF-A126-FF788A4D61E2}" sibTransId="{E40BE2ED-B994-4144-A0F1-7E459020D319}"/>
    <dgm:cxn modelId="{6BE7B41B-7049-4CA1-B514-09DA2DF2D5B1}" type="presOf" srcId="{71614FD8-3385-49AF-993E-0C2100AEBD71}" destId="{B8C663B6-D5D3-4814-B624-DDEE5F11108C}" srcOrd="0" destOrd="0" presId="urn:diagrams.loki3.com/BracketList+Icon"/>
    <dgm:cxn modelId="{64A6BC29-6A1E-4D13-8F27-D223C3A981ED}" srcId="{F7B72FF6-84EA-48B3-BAE0-ECF92D825CD4}" destId="{40489B6A-D8D6-4896-9C99-DEAB35751B91}" srcOrd="3" destOrd="0" parTransId="{D61DD4C3-096D-494B-B7AB-0AB6CBB09ACF}" sibTransId="{938A9AFF-9F2A-4FCE-9454-6EF1EB0458F3}"/>
    <dgm:cxn modelId="{302D7C2C-8FA9-4A99-AE74-97DFB8D325F5}" type="presOf" srcId="{23D273CD-B4DD-4BFE-B09E-75A49F7A7F7C}" destId="{940A64CE-D594-4009-A1A8-FA1DBD7302AA}" srcOrd="0" destOrd="4"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4E6E883C-A3D0-4E14-9864-E62D2DB054F8}" type="presOf" srcId="{815BC6B3-2A01-470B-84D0-9F955AEA3099}" destId="{9453B6D2-A820-4EA2-A76C-96ACE077F5F6}" srcOrd="0" destOrd="0" presId="urn:diagrams.loki3.com/BracketList+Icon"/>
    <dgm:cxn modelId="{C01FB45B-1DC7-461D-95E2-F949DE280962}" type="presOf" srcId="{2D6C42F1-5068-4F4E-B562-B49BD0F13CED}" destId="{940A64CE-D594-4009-A1A8-FA1DBD7302AA}" srcOrd="0" destOrd="5" presId="urn:diagrams.loki3.com/BracketList+Icon"/>
    <dgm:cxn modelId="{FC500C60-016F-46A6-9230-680BA067C785}" srcId="{F7B72FF6-84EA-48B3-BAE0-ECF92D825CD4}" destId="{F9E1E921-3DFD-4FC6-957D-738F72D0F608}" srcOrd="0" destOrd="0" parTransId="{2A6E318C-8908-40DE-98D2-EF453CDB2CEF}" sibTransId="{C6D90458-6BAD-4627-BFF3-473D3D54578B}"/>
    <dgm:cxn modelId="{F52FD47E-ABBF-4B7C-A61D-0A4E317A5E09}" srcId="{F7B72FF6-84EA-48B3-BAE0-ECF92D825CD4}" destId="{B53D222A-147D-4A42-8D05-8F823CB9664B}" srcOrd="1" destOrd="0" parTransId="{57EB5B3B-ADCC-4EC8-9064-F93708848CF1}" sibTransId="{1CF7E404-8BD5-467B-A4D1-9F3FA76E4ADB}"/>
    <dgm:cxn modelId="{6EFA2582-5184-471F-9E3B-BB0C99F7E088}" srcId="{F7B72FF6-84EA-48B3-BAE0-ECF92D825CD4}" destId="{23D273CD-B4DD-4BFE-B09E-75A49F7A7F7C}" srcOrd="4" destOrd="0" parTransId="{4DBF4CF6-104D-4EAA-9B36-97251FF8679B}" sibTransId="{315BBD85-CEB4-4B8E-9841-1FCCE7CE22E3}"/>
    <dgm:cxn modelId="{B504D3AB-433C-451D-B5E6-105E350CB60A}" type="presOf" srcId="{F7B72FF6-84EA-48B3-BAE0-ECF92D825CD4}" destId="{EE744776-B323-4FFD-AD4E-15C69766D7B4}" srcOrd="0" destOrd="0" presId="urn:diagrams.loki3.com/BracketList+Icon"/>
    <dgm:cxn modelId="{DB6349B0-3037-4874-AA89-5FC843E03770}" type="presOf" srcId="{B53D222A-147D-4A42-8D05-8F823CB9664B}" destId="{940A64CE-D594-4009-A1A8-FA1DBD7302AA}" srcOrd="0" destOrd="1"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6D3F5DCA-0855-4262-8412-33F432644F43}" srcId="{F7B72FF6-84EA-48B3-BAE0-ECF92D825CD4}" destId="{819D75DB-C29A-44FE-9244-52B1C6805399}" srcOrd="2" destOrd="0" parTransId="{ECC93927-C918-4AFF-8E3E-0DB375BD4563}" sibTransId="{D5F5D8DC-5CDD-4859-AD3E-E9F65FF34565}"/>
    <dgm:cxn modelId="{801BE7D9-91A1-4956-8D7C-C8D097F2940C}" type="presOf" srcId="{40489B6A-D8D6-4896-9C99-DEAB35751B91}" destId="{940A64CE-D594-4009-A1A8-FA1DBD7302AA}" srcOrd="0" destOrd="3" presId="urn:diagrams.loki3.com/BracketList+Icon"/>
    <dgm:cxn modelId="{8A2C98E0-6670-4230-B07F-53A4E8270927}" type="presOf" srcId="{819D75DB-C29A-44FE-9244-52B1C6805399}" destId="{940A64CE-D594-4009-A1A8-FA1DBD7302AA}" srcOrd="0" destOrd="2" presId="urn:diagrams.loki3.com/BracketList+Icon"/>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GRUPO DE TRABAJO DE PROCESOS ELECTORALES</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F9E1E921-3DFD-4FC6-957D-738F72D0F60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3.E1.2. Digitalizar los tramites habituales en los procesos electorales (PLANDGG).</a:t>
          </a:r>
        </a:p>
      </dgm:t>
    </dgm:pt>
    <dgm:pt modelId="{2A6E318C-8908-40DE-98D2-EF453CDB2CEF}" type="parTrans" cxnId="{FC500C60-016F-46A6-9230-680BA067C785}">
      <dgm:prSet/>
      <dgm:spPr/>
      <dgm:t>
        <a:bodyPr/>
        <a:lstStyle/>
        <a:p>
          <a:endParaRPr lang="es-ES"/>
        </a:p>
      </dgm:t>
    </dgm:pt>
    <dgm:pt modelId="{C6D90458-6BAD-4627-BFF3-473D3D54578B}" type="sibTrans" cxnId="{FC500C60-016F-46A6-9230-680BA067C785}">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Y="86799"/>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77807">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6AD5FD04-822C-4400-9567-96C97D29B21F}" type="presOf" srcId="{F9E1E921-3DFD-4FC6-957D-738F72D0F608}" destId="{940A64CE-D594-4009-A1A8-FA1DBD7302AA}" srcOrd="0" destOrd="0" presId="urn:diagrams.loki3.com/BracketList+Icon"/>
    <dgm:cxn modelId="{6BE7B41B-7049-4CA1-B514-09DA2DF2D5B1}" type="presOf" srcId="{71614FD8-3385-49AF-993E-0C2100AEBD71}" destId="{B8C663B6-D5D3-4814-B624-DDEE5F11108C}" srcOrd="0" destOrd="0"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4E6E883C-A3D0-4E14-9864-E62D2DB054F8}" type="presOf" srcId="{815BC6B3-2A01-470B-84D0-9F955AEA3099}" destId="{9453B6D2-A820-4EA2-A76C-96ACE077F5F6}" srcOrd="0" destOrd="0" presId="urn:diagrams.loki3.com/BracketList+Icon"/>
    <dgm:cxn modelId="{FC500C60-016F-46A6-9230-680BA067C785}" srcId="{F7B72FF6-84EA-48B3-BAE0-ECF92D825CD4}" destId="{F9E1E921-3DFD-4FC6-957D-738F72D0F608}" srcOrd="0" destOrd="0" parTransId="{2A6E318C-8908-40DE-98D2-EF453CDB2CEF}" sibTransId="{C6D90458-6BAD-4627-BFF3-473D3D54578B}"/>
    <dgm:cxn modelId="{B504D3AB-433C-451D-B5E6-105E350CB60A}" type="presOf" srcId="{F7B72FF6-84EA-48B3-BAE0-ECF92D825CD4}" destId="{EE744776-B323-4FFD-AD4E-15C69766D7B4}" srcOrd="0" destOrd="0"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GABINETE</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F9E1E921-3DFD-4FC6-957D-738F72D0F60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dirty="0">
              <a:solidFill>
                <a:srgbClr val="C00000"/>
              </a:solidFill>
              <a:latin typeface="+mj-lt"/>
            </a:rPr>
            <a:t>11.1.1. Identificación de aquellos aspectos/indicadores del DGG/SGAC que permitan conocer/analizar la situación de la AGET de cara a una mejor coordinación (PEAGET 11.1.1).</a:t>
          </a:r>
          <a:endParaRPr lang="es-ES" sz="1100" kern="1200" dirty="0">
            <a:solidFill>
              <a:srgbClr val="C00000"/>
            </a:solidFill>
            <a:effectLst/>
            <a:latin typeface="Calibri"/>
            <a:ea typeface="Calibri" panose="020F0502020204030204" pitchFamily="34" charset="0"/>
            <a:cs typeface="Calibri" panose="020F0502020204030204" pitchFamily="34" charset="0"/>
          </a:endParaRPr>
        </a:p>
      </dgm:t>
    </dgm:pt>
    <dgm:pt modelId="{2A6E318C-8908-40DE-98D2-EF453CDB2CEF}" type="parTrans" cxnId="{FC500C60-016F-46A6-9230-680BA067C785}">
      <dgm:prSet/>
      <dgm:spPr/>
      <dgm:t>
        <a:bodyPr/>
        <a:lstStyle/>
        <a:p>
          <a:endParaRPr lang="es-ES"/>
        </a:p>
      </dgm:t>
    </dgm:pt>
    <dgm:pt modelId="{C6D90458-6BAD-4627-BFF3-473D3D54578B}" type="sibTrans" cxnId="{FC500C60-016F-46A6-9230-680BA067C785}">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1D15722B-A72B-4433-AC1C-797F223F7708}">
      <dgm:prSet custT="1"/>
      <dgm:spPr/>
      <dgm:t>
        <a:bodyPr/>
        <a:lstStyle/>
        <a:p>
          <a:pPr>
            <a:buFont typeface="+mj-lt"/>
            <a:buNone/>
          </a:pPr>
          <a:r>
            <a:rPr lang="es-ES" sz="1100" dirty="0">
              <a:solidFill>
                <a:srgbClr val="C00000"/>
              </a:solidFill>
              <a:latin typeface="+mj-lt"/>
            </a:rPr>
            <a:t>11.1.3. Realización de resúmenes ejecutivos de las Comisiones Territoriales de Asistencia al Delegado del Gobierno celebradas (PLANDGG).</a:t>
          </a:r>
        </a:p>
      </dgm:t>
    </dgm:pt>
    <dgm:pt modelId="{BFDB5933-09AA-4CC3-9F12-CE24412DB09D}" type="parTrans" cxnId="{4B0A44CD-B1E3-4ECF-BEBC-20C6507255CF}">
      <dgm:prSet/>
      <dgm:spPr/>
      <dgm:t>
        <a:bodyPr/>
        <a:lstStyle/>
        <a:p>
          <a:endParaRPr lang="es-ES"/>
        </a:p>
      </dgm:t>
    </dgm:pt>
    <dgm:pt modelId="{C31A91DC-ABD7-4406-A954-079E52C88627}" type="sibTrans" cxnId="{4B0A44CD-B1E3-4ECF-BEBC-20C6507255CF}">
      <dgm:prSet/>
      <dgm:spPr/>
      <dgm:t>
        <a:bodyPr/>
        <a:lstStyle/>
        <a:p>
          <a:endParaRPr lang="es-ES"/>
        </a:p>
      </dgm:t>
    </dgm:pt>
    <dgm:pt modelId="{DBCC1309-5A2D-491D-8C7D-D3EEB5284AA3}">
      <dgm:prSet custT="1"/>
      <dgm:spPr/>
      <dgm:t>
        <a:bodyPr/>
        <a:lstStyle/>
        <a:p>
          <a:pPr>
            <a:buFont typeface="+mj-lt"/>
            <a:buNone/>
          </a:pPr>
          <a:r>
            <a:rPr lang="es-ES" sz="1100" dirty="0">
              <a:solidFill>
                <a:srgbClr val="C00000"/>
              </a:solidFill>
              <a:latin typeface="+mj-lt"/>
            </a:rPr>
            <a:t>11.1.4. Consolidar la planificación y celebración de reuniones de coordinación en los distintos niveles territoriales: DDGG-SSGG (PLANDGG; OO 11.1.4.1 DGAGET 2024).</a:t>
          </a:r>
        </a:p>
      </dgm:t>
    </dgm:pt>
    <dgm:pt modelId="{BA9EF988-8144-41C5-AD83-E920DCEFE5FB}" type="parTrans" cxnId="{27C9B956-6752-4052-8864-A8755ACDE40F}">
      <dgm:prSet/>
      <dgm:spPr/>
      <dgm:t>
        <a:bodyPr/>
        <a:lstStyle/>
        <a:p>
          <a:endParaRPr lang="es-ES"/>
        </a:p>
      </dgm:t>
    </dgm:pt>
    <dgm:pt modelId="{A99F2D11-2239-48A2-BFAB-A3B5D10C934B}" type="sibTrans" cxnId="{27C9B956-6752-4052-8864-A8755ACDE40F}">
      <dgm:prSet/>
      <dgm:spPr/>
      <dgm:t>
        <a:bodyPr/>
        <a:lstStyle/>
        <a:p>
          <a:endParaRPr lang="es-ES"/>
        </a:p>
      </dgm:t>
    </dgm:pt>
    <dgm:pt modelId="{8E23B70E-5EE7-45BC-AC35-4BD9DE0B033D}">
      <dgm:prSet custT="1"/>
      <dgm:spPr/>
      <dgm:t>
        <a:bodyPr/>
        <a:lstStyle/>
        <a:p>
          <a:pPr>
            <a:buFont typeface="+mj-lt"/>
            <a:buNone/>
          </a:pPr>
          <a:r>
            <a:rPr lang="es-ES" sz="1100" dirty="0">
              <a:solidFill>
                <a:srgbClr val="C00000"/>
              </a:solidFill>
              <a:latin typeface="+mj-lt"/>
            </a:rPr>
            <a:t>11.1.5. Realización de una comisión de asistencia al Delegado/a previa a la CICAPE al objeto de preparar los temas de la misma (PLANDGG; OO 11.1.4.2 DGAGET 2024).</a:t>
          </a:r>
        </a:p>
      </dgm:t>
    </dgm:pt>
    <dgm:pt modelId="{16248EE0-9F37-4527-A616-F28CCDCACA30}" type="parTrans" cxnId="{5F6AFBEC-F835-4DBF-A386-DD92CC4BA7A8}">
      <dgm:prSet/>
      <dgm:spPr/>
      <dgm:t>
        <a:bodyPr/>
        <a:lstStyle/>
        <a:p>
          <a:endParaRPr lang="es-ES"/>
        </a:p>
      </dgm:t>
    </dgm:pt>
    <dgm:pt modelId="{F2DF33A7-7F8B-469A-88A7-2EEF945E689D}" type="sibTrans" cxnId="{5F6AFBEC-F835-4DBF-A386-DD92CC4BA7A8}">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custScaleY="86799"/>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117043">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84F2C701-C158-4649-96B5-F2B7515557F0}" type="presOf" srcId="{1D15722B-A72B-4433-AC1C-797F223F7708}" destId="{940A64CE-D594-4009-A1A8-FA1DBD7302AA}" srcOrd="0" destOrd="1" presId="urn:diagrams.loki3.com/BracketList+Icon"/>
    <dgm:cxn modelId="{6AD5FD04-822C-4400-9567-96C97D29B21F}" type="presOf" srcId="{F9E1E921-3DFD-4FC6-957D-738F72D0F608}" destId="{940A64CE-D594-4009-A1A8-FA1DBD7302AA}" srcOrd="0" destOrd="0" presId="urn:diagrams.loki3.com/BracketList+Icon"/>
    <dgm:cxn modelId="{6BE7B41B-7049-4CA1-B514-09DA2DF2D5B1}" type="presOf" srcId="{71614FD8-3385-49AF-993E-0C2100AEBD71}" destId="{B8C663B6-D5D3-4814-B624-DDEE5F11108C}" srcOrd="0" destOrd="0" presId="urn:diagrams.loki3.com/BracketList+Icon"/>
    <dgm:cxn modelId="{86A2432C-E269-4779-A3EF-FA4F6E1CC1A7}" type="presOf" srcId="{DBCC1309-5A2D-491D-8C7D-D3EEB5284AA3}" destId="{940A64CE-D594-4009-A1A8-FA1DBD7302AA}" srcOrd="0" destOrd="2"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4E6E883C-A3D0-4E14-9864-E62D2DB054F8}" type="presOf" srcId="{815BC6B3-2A01-470B-84D0-9F955AEA3099}" destId="{9453B6D2-A820-4EA2-A76C-96ACE077F5F6}" srcOrd="0" destOrd="0" presId="urn:diagrams.loki3.com/BracketList+Icon"/>
    <dgm:cxn modelId="{89D6D25E-AB83-4C96-AEED-308FE54E56AC}" type="presOf" srcId="{8E23B70E-5EE7-45BC-AC35-4BD9DE0B033D}" destId="{940A64CE-D594-4009-A1A8-FA1DBD7302AA}" srcOrd="0" destOrd="3" presId="urn:diagrams.loki3.com/BracketList+Icon"/>
    <dgm:cxn modelId="{FC500C60-016F-46A6-9230-680BA067C785}" srcId="{F7B72FF6-84EA-48B3-BAE0-ECF92D825CD4}" destId="{F9E1E921-3DFD-4FC6-957D-738F72D0F608}" srcOrd="0" destOrd="0" parTransId="{2A6E318C-8908-40DE-98D2-EF453CDB2CEF}" sibTransId="{C6D90458-6BAD-4627-BFF3-473D3D54578B}"/>
    <dgm:cxn modelId="{27C9B956-6752-4052-8864-A8755ACDE40F}" srcId="{F7B72FF6-84EA-48B3-BAE0-ECF92D825CD4}" destId="{DBCC1309-5A2D-491D-8C7D-D3EEB5284AA3}" srcOrd="2" destOrd="0" parTransId="{BA9EF988-8144-41C5-AD83-E920DCEFE5FB}" sibTransId="{A99F2D11-2239-48A2-BFAB-A3B5D10C934B}"/>
    <dgm:cxn modelId="{B504D3AB-433C-451D-B5E6-105E350CB60A}" type="presOf" srcId="{F7B72FF6-84EA-48B3-BAE0-ECF92D825CD4}" destId="{EE744776-B323-4FFD-AD4E-15C69766D7B4}" srcOrd="0" destOrd="0"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4B0A44CD-B1E3-4ECF-BEBC-20C6507255CF}" srcId="{F7B72FF6-84EA-48B3-BAE0-ECF92D825CD4}" destId="{1D15722B-A72B-4433-AC1C-797F223F7708}" srcOrd="1" destOrd="0" parTransId="{BFDB5933-09AA-4CC3-9F12-CE24412DB09D}" sibTransId="{C31A91DC-ABD7-4406-A954-079E52C88627}"/>
    <dgm:cxn modelId="{5F6AFBEC-F835-4DBF-A386-DD92CC4BA7A8}" srcId="{F7B72FF6-84EA-48B3-BAE0-ECF92D825CD4}" destId="{8E23B70E-5EE7-45BC-AC35-4BD9DE0B033D}" srcOrd="3" destOrd="0" parTransId="{16248EE0-9F37-4527-A616-F28CCDCACA30}" sibTransId="{F2DF33A7-7F8B-469A-88A7-2EEF945E689D}"/>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15BC6B3-2A01-470B-84D0-9F955AEA3099}"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F7B72FF6-84EA-48B3-BAE0-ECF92D825CD4}">
      <dgm:prSet phldrT="[Texto]" custT="1"/>
      <dgm:spPr>
        <a:xfrm>
          <a:off x="2678" y="188515"/>
          <a:ext cx="1370260" cy="658349"/>
        </a:xfrm>
        <a:noFill/>
        <a:ln>
          <a:noFill/>
        </a:ln>
        <a:effectLst/>
      </dgm:spPr>
      <dgm:t>
        <a:bodyPr/>
        <a:lstStyle/>
        <a:p>
          <a:pPr algn="r"/>
          <a:endParaRPr lang="es-ES" sz="2000" b="1" kern="1200" spc="100" dirty="0">
            <a:solidFill>
              <a:srgbClr val="FFFF66"/>
            </a:solidFill>
            <a:latin typeface="Calibri"/>
            <a:ea typeface="+mn-ea"/>
            <a:cs typeface="+mn-cs"/>
          </a:endParaRPr>
        </a:p>
        <a:p>
          <a:pPr algn="ctr"/>
          <a:r>
            <a:rPr lang="es-ES" sz="1600" b="1" kern="1200" spc="100" dirty="0">
              <a:solidFill>
                <a:srgbClr val="FFFF66"/>
              </a:solidFill>
              <a:latin typeface="Calibri"/>
              <a:ea typeface="+mn-ea"/>
              <a:cs typeface="+mn-cs"/>
            </a:rPr>
            <a:t>ÁREA DE INDUSTRIA Y ENERGIA</a:t>
          </a:r>
        </a:p>
        <a:p>
          <a:pPr algn="r"/>
          <a:endParaRPr lang="es-ES" sz="2400" b="1" kern="1200" spc="100" dirty="0">
            <a:solidFill>
              <a:srgbClr val="FFFF66"/>
            </a:solidFill>
            <a:latin typeface="Calibri"/>
            <a:ea typeface="+mn-ea"/>
            <a:cs typeface="+mn-cs"/>
          </a:endParaRPr>
        </a:p>
      </dgm:t>
    </dgm:pt>
    <dgm:pt modelId="{34C382AD-DA6C-4F61-964A-778CA4B35BE0}" type="parTrans" cxnId="{0A06E02F-556B-4430-B422-29236A751F1F}">
      <dgm:prSet/>
      <dgm:spPr/>
      <dgm:t>
        <a:bodyPr/>
        <a:lstStyle/>
        <a:p>
          <a:endParaRPr lang="es-ES"/>
        </a:p>
      </dgm:t>
    </dgm:pt>
    <dgm:pt modelId="{8FFFB06D-3F67-47BE-A191-34DDA848A833}" type="sibTrans" cxnId="{0A06E02F-556B-4430-B422-29236A751F1F}">
      <dgm:prSet/>
      <dgm:spPr/>
      <dgm:t>
        <a:bodyPr/>
        <a:lstStyle/>
        <a:p>
          <a:endParaRPr lang="es-ES"/>
        </a:p>
      </dgm:t>
    </dgm:pt>
    <dgm:pt modelId="{F9E1E921-3DFD-4FC6-957D-738F72D0F608}">
      <dgm:prSet phldrT="[Texto]" custT="1"/>
      <dgm:spPr>
        <a:xfrm>
          <a:off x="1756612" y="23928"/>
          <a:ext cx="3727108" cy="987524"/>
        </a:xfrm>
        <a:solidFill>
          <a:srgbClr val="FFFFCC"/>
        </a:solidFill>
        <a:ln w="25400" cap="flat" cmpd="sng" algn="ctr">
          <a:solidFill>
            <a:sysClr val="window" lastClr="FFFFFF">
              <a:hueOff val="0"/>
              <a:satOff val="0"/>
              <a:lumOff val="0"/>
              <a:alphaOff val="0"/>
            </a:sysClr>
          </a:solidFill>
          <a:prstDash val="solid"/>
        </a:ln>
        <a:effectLst/>
      </dgm:spPr>
      <dgm:t>
        <a:bodyPr/>
        <a:lstStyle/>
        <a:p>
          <a:pPr>
            <a:buNone/>
          </a:pPr>
          <a:r>
            <a:rPr lang="es-ES" sz="1100" kern="1200" dirty="0">
              <a:solidFill>
                <a:srgbClr val="C00000"/>
              </a:solidFill>
              <a:effectLst/>
              <a:latin typeface="Calibri"/>
              <a:ea typeface="Calibri" panose="020F0502020204030204" pitchFamily="34" charset="0"/>
              <a:cs typeface="Calibri" panose="020F0502020204030204" pitchFamily="34" charset="0"/>
            </a:rPr>
            <a:t>3.2.1. Diseño de necesidades para la elaboración de una aplicación informática para la gestión de los expedientes de energías renovables (PEAGET 3.2.1).</a:t>
          </a:r>
        </a:p>
      </dgm:t>
    </dgm:pt>
    <dgm:pt modelId="{2A6E318C-8908-40DE-98D2-EF453CDB2CEF}" type="parTrans" cxnId="{FC500C60-016F-46A6-9230-680BA067C785}">
      <dgm:prSet/>
      <dgm:spPr/>
      <dgm:t>
        <a:bodyPr/>
        <a:lstStyle/>
        <a:p>
          <a:endParaRPr lang="es-ES"/>
        </a:p>
      </dgm:t>
    </dgm:pt>
    <dgm:pt modelId="{C6D90458-6BAD-4627-BFF3-473D3D54578B}" type="sibTrans" cxnId="{FC500C60-016F-46A6-9230-680BA067C785}">
      <dgm:prSet/>
      <dgm:spPr/>
      <dgm:t>
        <a:bodyPr/>
        <a:lstStyle/>
        <a:p>
          <a:endParaRPr lang="es-ES"/>
        </a:p>
      </dgm:t>
    </dgm:pt>
    <dgm:pt modelId="{71614FD8-3385-49AF-993E-0C2100AEBD71}">
      <dgm:prSet custT="1"/>
      <dgm:spPr/>
      <dgm:t>
        <a:bodyPr/>
        <a:lstStyle/>
        <a:p>
          <a:endParaRPr lang="es-ES" sz="2000" b="1" dirty="0">
            <a:solidFill>
              <a:srgbClr val="C00000"/>
            </a:solidFill>
            <a:latin typeface="Calibri"/>
            <a:ea typeface="+mn-ea"/>
            <a:cs typeface="+mn-cs"/>
          </a:endParaRPr>
        </a:p>
      </dgm:t>
    </dgm:pt>
    <dgm:pt modelId="{D16FCF14-E300-420D-9846-54BC561CA353}" type="parTrans" cxnId="{7AFF6ABB-C297-4806-81E7-52962A426633}">
      <dgm:prSet/>
      <dgm:spPr/>
      <dgm:t>
        <a:bodyPr/>
        <a:lstStyle/>
        <a:p>
          <a:endParaRPr lang="es-ES"/>
        </a:p>
      </dgm:t>
    </dgm:pt>
    <dgm:pt modelId="{FC161C74-526A-4844-93BD-AC640D1A43CE}" type="sibTrans" cxnId="{7AFF6ABB-C297-4806-81E7-52962A426633}">
      <dgm:prSet/>
      <dgm:spPr/>
      <dgm:t>
        <a:bodyPr/>
        <a:lstStyle/>
        <a:p>
          <a:endParaRPr lang="es-ES"/>
        </a:p>
      </dgm:t>
    </dgm:pt>
    <dgm:pt modelId="{9453B6D2-A820-4EA2-A76C-96ACE077F5F6}" type="pres">
      <dgm:prSet presAssocID="{815BC6B3-2A01-470B-84D0-9F955AEA3099}" presName="Name0" presStyleCnt="0">
        <dgm:presLayoutVars>
          <dgm:dir/>
          <dgm:animLvl val="lvl"/>
          <dgm:resizeHandles val="exact"/>
        </dgm:presLayoutVars>
      </dgm:prSet>
      <dgm:spPr/>
    </dgm:pt>
    <dgm:pt modelId="{2CABEC56-19A1-489F-82D7-3691163C268D}" type="pres">
      <dgm:prSet presAssocID="{F7B72FF6-84EA-48B3-BAE0-ECF92D825CD4}" presName="linNode" presStyleCnt="0"/>
      <dgm:spPr/>
    </dgm:pt>
    <dgm:pt modelId="{EE744776-B323-4FFD-AD4E-15C69766D7B4}" type="pres">
      <dgm:prSet presAssocID="{F7B72FF6-84EA-48B3-BAE0-ECF92D825CD4}" presName="parTx" presStyleLbl="revTx" presStyleIdx="0" presStyleCnt="2" custScaleX="119510" custLinFactNeighborX="49955" custLinFactNeighborY="-340">
        <dgm:presLayoutVars>
          <dgm:chMax val="1"/>
          <dgm:bulletEnabled val="1"/>
        </dgm:presLayoutVars>
      </dgm:prSet>
      <dgm:spPr>
        <a:prstGeom prst="rect">
          <a:avLst/>
        </a:prstGeom>
      </dgm:spPr>
    </dgm:pt>
    <dgm:pt modelId="{1B45230F-36FD-4D42-B077-9BF2BC345796}" type="pres">
      <dgm:prSet presAssocID="{F7B72FF6-84EA-48B3-BAE0-ECF92D825CD4}" presName="bracket" presStyleLbl="parChTrans1D1" presStyleIdx="0" presStyleCnt="2"/>
      <dgm:spPr>
        <a:xfrm>
          <a:off x="1372939" y="23928"/>
          <a:ext cx="274052" cy="98752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gm:spPr>
    </dgm:pt>
    <dgm:pt modelId="{0D04FF7A-55FF-4A82-9606-CE1D518A2E5D}" type="pres">
      <dgm:prSet presAssocID="{F7B72FF6-84EA-48B3-BAE0-ECF92D825CD4}" presName="spH" presStyleCnt="0"/>
      <dgm:spPr/>
    </dgm:pt>
    <dgm:pt modelId="{940A64CE-D594-4009-A1A8-FA1DBD7302AA}" type="pres">
      <dgm:prSet presAssocID="{F7B72FF6-84EA-48B3-BAE0-ECF92D825CD4}" presName="desTx" presStyleLbl="node1" presStyleIdx="0" presStyleCnt="1" custScaleY="92837">
        <dgm:presLayoutVars>
          <dgm:bulletEnabled val="1"/>
        </dgm:presLayoutVars>
      </dgm:prSet>
      <dgm:spPr>
        <a:prstGeom prst="rect">
          <a:avLst/>
        </a:prstGeom>
      </dgm:spPr>
    </dgm:pt>
    <dgm:pt modelId="{9D98658C-1649-484D-AA32-F68EABFBA991}" type="pres">
      <dgm:prSet presAssocID="{8FFFB06D-3F67-47BE-A191-34DDA848A833}" presName="spV" presStyleCnt="0"/>
      <dgm:spPr/>
    </dgm:pt>
    <dgm:pt modelId="{8C604C3A-FF41-45DA-B1E8-A7154A2AE261}" type="pres">
      <dgm:prSet presAssocID="{71614FD8-3385-49AF-993E-0C2100AEBD71}" presName="linNode" presStyleCnt="0"/>
      <dgm:spPr/>
    </dgm:pt>
    <dgm:pt modelId="{B8C663B6-D5D3-4814-B624-DDEE5F11108C}" type="pres">
      <dgm:prSet presAssocID="{71614FD8-3385-49AF-993E-0C2100AEBD71}" presName="parTx" presStyleLbl="revTx" presStyleIdx="1" presStyleCnt="2">
        <dgm:presLayoutVars>
          <dgm:chMax val="1"/>
          <dgm:bulletEnabled val="1"/>
        </dgm:presLayoutVars>
      </dgm:prSet>
      <dgm:spPr/>
    </dgm:pt>
    <dgm:pt modelId="{1FA273FC-73DE-449B-BEE2-99BAC70AC0F8}" type="pres">
      <dgm:prSet presAssocID="{71614FD8-3385-49AF-993E-0C2100AEBD71}" presName="bracket" presStyleLbl="parChTrans1D1" presStyleIdx="1" presStyleCnt="2" custLinFactX="-331081" custLinFactY="-100000" custLinFactNeighborX="-400000" custLinFactNeighborY="-101881"/>
      <dgm:spPr>
        <a:ln>
          <a:noFill/>
        </a:ln>
      </dgm:spPr>
    </dgm:pt>
    <dgm:pt modelId="{C29D0FC5-3161-4668-9B2E-8082E0A0758C}" type="pres">
      <dgm:prSet presAssocID="{71614FD8-3385-49AF-993E-0C2100AEBD71}" presName="spH" presStyleCnt="0"/>
      <dgm:spPr/>
    </dgm:pt>
  </dgm:ptLst>
  <dgm:cxnLst>
    <dgm:cxn modelId="{6AD5FD04-822C-4400-9567-96C97D29B21F}" type="presOf" srcId="{F9E1E921-3DFD-4FC6-957D-738F72D0F608}" destId="{940A64CE-D594-4009-A1A8-FA1DBD7302AA}" srcOrd="0" destOrd="0" presId="urn:diagrams.loki3.com/BracketList+Icon"/>
    <dgm:cxn modelId="{6BE7B41B-7049-4CA1-B514-09DA2DF2D5B1}" type="presOf" srcId="{71614FD8-3385-49AF-993E-0C2100AEBD71}" destId="{B8C663B6-D5D3-4814-B624-DDEE5F11108C}" srcOrd="0" destOrd="0" presId="urn:diagrams.loki3.com/BracketList+Icon"/>
    <dgm:cxn modelId="{0A06E02F-556B-4430-B422-29236A751F1F}" srcId="{815BC6B3-2A01-470B-84D0-9F955AEA3099}" destId="{F7B72FF6-84EA-48B3-BAE0-ECF92D825CD4}" srcOrd="0" destOrd="0" parTransId="{34C382AD-DA6C-4F61-964A-778CA4B35BE0}" sibTransId="{8FFFB06D-3F67-47BE-A191-34DDA848A833}"/>
    <dgm:cxn modelId="{4E6E883C-A3D0-4E14-9864-E62D2DB054F8}" type="presOf" srcId="{815BC6B3-2A01-470B-84D0-9F955AEA3099}" destId="{9453B6D2-A820-4EA2-A76C-96ACE077F5F6}" srcOrd="0" destOrd="0" presId="urn:diagrams.loki3.com/BracketList+Icon"/>
    <dgm:cxn modelId="{FC500C60-016F-46A6-9230-680BA067C785}" srcId="{F7B72FF6-84EA-48B3-BAE0-ECF92D825CD4}" destId="{F9E1E921-3DFD-4FC6-957D-738F72D0F608}" srcOrd="0" destOrd="0" parTransId="{2A6E318C-8908-40DE-98D2-EF453CDB2CEF}" sibTransId="{C6D90458-6BAD-4627-BFF3-473D3D54578B}"/>
    <dgm:cxn modelId="{B504D3AB-433C-451D-B5E6-105E350CB60A}" type="presOf" srcId="{F7B72FF6-84EA-48B3-BAE0-ECF92D825CD4}" destId="{EE744776-B323-4FFD-AD4E-15C69766D7B4}" srcOrd="0" destOrd="0" presId="urn:diagrams.loki3.com/BracketList+Icon"/>
    <dgm:cxn modelId="{7AFF6ABB-C297-4806-81E7-52962A426633}" srcId="{815BC6B3-2A01-470B-84D0-9F955AEA3099}" destId="{71614FD8-3385-49AF-993E-0C2100AEBD71}" srcOrd="1" destOrd="0" parTransId="{D16FCF14-E300-420D-9846-54BC561CA353}" sibTransId="{FC161C74-526A-4844-93BD-AC640D1A43CE}"/>
    <dgm:cxn modelId="{3E6768AD-E1C4-40BF-929A-C6C7DE0B0338}" type="presParOf" srcId="{9453B6D2-A820-4EA2-A76C-96ACE077F5F6}" destId="{2CABEC56-19A1-489F-82D7-3691163C268D}" srcOrd="0" destOrd="0" presId="urn:diagrams.loki3.com/BracketList+Icon"/>
    <dgm:cxn modelId="{170CD026-DD6C-4949-B545-6B55D6B2F6CC}" type="presParOf" srcId="{2CABEC56-19A1-489F-82D7-3691163C268D}" destId="{EE744776-B323-4FFD-AD4E-15C69766D7B4}" srcOrd="0" destOrd="0" presId="urn:diagrams.loki3.com/BracketList+Icon"/>
    <dgm:cxn modelId="{0763DAF4-63F3-422B-BB4C-125125F416E6}" type="presParOf" srcId="{2CABEC56-19A1-489F-82D7-3691163C268D}" destId="{1B45230F-36FD-4D42-B077-9BF2BC345796}" srcOrd="1" destOrd="0" presId="urn:diagrams.loki3.com/BracketList+Icon"/>
    <dgm:cxn modelId="{1D44D40A-AC56-46BA-88BB-9B2786827CC7}" type="presParOf" srcId="{2CABEC56-19A1-489F-82D7-3691163C268D}" destId="{0D04FF7A-55FF-4A82-9606-CE1D518A2E5D}" srcOrd="2" destOrd="0" presId="urn:diagrams.loki3.com/BracketList+Icon"/>
    <dgm:cxn modelId="{814D68E5-7DA5-4793-987F-36E8E8B988D4}" type="presParOf" srcId="{2CABEC56-19A1-489F-82D7-3691163C268D}" destId="{940A64CE-D594-4009-A1A8-FA1DBD7302AA}" srcOrd="3" destOrd="0" presId="urn:diagrams.loki3.com/BracketList+Icon"/>
    <dgm:cxn modelId="{157EC8CE-6995-42D2-9E37-E403D3F94D93}" type="presParOf" srcId="{9453B6D2-A820-4EA2-A76C-96ACE077F5F6}" destId="{9D98658C-1649-484D-AA32-F68EABFBA991}" srcOrd="1" destOrd="0" presId="urn:diagrams.loki3.com/BracketList+Icon"/>
    <dgm:cxn modelId="{D51C8CDF-35C0-43CD-8A6F-F29B0CF99984}" type="presParOf" srcId="{9453B6D2-A820-4EA2-A76C-96ACE077F5F6}" destId="{8C604C3A-FF41-45DA-B1E8-A7154A2AE261}" srcOrd="2" destOrd="0" presId="urn:diagrams.loki3.com/BracketList+Icon"/>
    <dgm:cxn modelId="{921952E0-9B8D-458D-A507-BC94082AFE42}" type="presParOf" srcId="{8C604C3A-FF41-45DA-B1E8-A7154A2AE261}" destId="{B8C663B6-D5D3-4814-B624-DDEE5F11108C}" srcOrd="0" destOrd="0" presId="urn:diagrams.loki3.com/BracketList+Icon"/>
    <dgm:cxn modelId="{4D1B50EA-6968-4979-9961-A144E63CC067}" type="presParOf" srcId="{8C604C3A-FF41-45DA-B1E8-A7154A2AE261}" destId="{1FA273FC-73DE-449B-BEE2-99BAC70AC0F8}" srcOrd="1" destOrd="0" presId="urn:diagrams.loki3.com/BracketList+Icon"/>
    <dgm:cxn modelId="{1C92BDC2-1BCD-43BF-B8A7-2756A67DCDA7}" type="presParOf" srcId="{8C604C3A-FF41-45DA-B1E8-A7154A2AE261}" destId="{C29D0FC5-3161-4668-9B2E-8082E0A0758C}" srcOrd="2" destOrd="0" presId="urn:diagrams.loki3.com/BracketList+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C8942-DACA-4A8B-A8AB-ED4926641DA0}" type="doc">
      <dgm:prSet loTypeId="urn:microsoft.com/office/officeart/2005/8/layout/vList3" loCatId="list" qsTypeId="urn:microsoft.com/office/officeart/2005/8/quickstyle/simple1" qsCatId="simple" csTypeId="urn:microsoft.com/office/officeart/2005/8/colors/accent1_2" csCatId="accent1" phldr="1"/>
      <dgm:spPr/>
    </dgm:pt>
    <dgm:pt modelId="{1C2B33E4-C37A-43DA-96AE-D088DE120E90}">
      <dgm:prSet/>
      <dgm:spPr>
        <a:solidFill>
          <a:srgbClr val="FFC000"/>
        </a:solidFill>
      </dgm:spPr>
      <dgm:t>
        <a:bodyPr/>
        <a:lstStyle/>
        <a:p>
          <a:r>
            <a:rPr lang="es-ES" b="1" dirty="0">
              <a:solidFill>
                <a:schemeClr val="tx1"/>
              </a:solidFill>
              <a:latin typeface="Berlin Sans FB Demi" panose="020E0802020502020306" pitchFamily="34" charset="0"/>
            </a:rPr>
            <a:t>INSTRUCCIONES DEL DIRECTOR GENERAL DE LA ADMINISTRACIÓN GENERAL DEL  ESTADO EN EL TERRITORIO, PARA LA APLICACIÓN DEL PLAN ESTRATÉGICO DE LA ADMINISTRACIÓN GENERAL DEL ESTADO EN EL TERRITORIO 2024-2027 EN LAS DELEGACIONES DEL GOBIERNO DE 30 DE JULIO DE 2024</a:t>
          </a:r>
        </a:p>
      </dgm:t>
    </dgm:pt>
    <dgm:pt modelId="{65944BE2-4F57-40B9-888B-9B8C3802C8D1}" type="parTrans" cxnId="{B2DA1BAE-66FD-4928-A6B6-7806A2EF3A16}">
      <dgm:prSet/>
      <dgm:spPr/>
      <dgm:t>
        <a:bodyPr/>
        <a:lstStyle/>
        <a:p>
          <a:endParaRPr lang="es-ES"/>
        </a:p>
      </dgm:t>
    </dgm:pt>
    <dgm:pt modelId="{698D8949-DD74-40FA-BB0A-B882B4915B34}" type="sibTrans" cxnId="{B2DA1BAE-66FD-4928-A6B6-7806A2EF3A16}">
      <dgm:prSet/>
      <dgm:spPr/>
      <dgm:t>
        <a:bodyPr/>
        <a:lstStyle/>
        <a:p>
          <a:endParaRPr lang="es-ES"/>
        </a:p>
      </dgm:t>
    </dgm:pt>
    <dgm:pt modelId="{30694386-F5B4-4720-9A65-2798964FDFE7}" type="pres">
      <dgm:prSet presAssocID="{335C8942-DACA-4A8B-A8AB-ED4926641DA0}" presName="linearFlow" presStyleCnt="0">
        <dgm:presLayoutVars>
          <dgm:dir/>
          <dgm:resizeHandles val="exact"/>
        </dgm:presLayoutVars>
      </dgm:prSet>
      <dgm:spPr/>
    </dgm:pt>
    <dgm:pt modelId="{A97FE38C-5F8B-4047-A227-9142FD931F9D}" type="pres">
      <dgm:prSet presAssocID="{1C2B33E4-C37A-43DA-96AE-D088DE120E90}" presName="composite" presStyleCnt="0"/>
      <dgm:spPr/>
    </dgm:pt>
    <dgm:pt modelId="{7B673E32-067D-433C-989E-8C1BC72C6B63}" type="pres">
      <dgm:prSet presAssocID="{1C2B33E4-C37A-43DA-96AE-D088DE120E90}" presName="imgShp" presStyleLbl="fgImgPlace1" presStyleIdx="0" presStyleCnt="1" custLinFactNeighborX="-80697" custLinFactNeighborY="2668"/>
      <dgm:spPr>
        <a:blipFill rotWithShape="1">
          <a:blip xmlns:r="http://schemas.openxmlformats.org/officeDocument/2006/relationships" r:embed="rId1">
            <a:duotone>
              <a:schemeClr val="accent3">
                <a:shade val="45000"/>
                <a:satMod val="135000"/>
              </a:schemeClr>
              <a:prstClr val="white"/>
            </a:duotone>
          </a:blip>
          <a:srcRect/>
          <a:stretch>
            <a:fillRect/>
          </a:stretch>
        </a:blipFill>
      </dgm:spPr>
    </dgm:pt>
    <dgm:pt modelId="{0A0F64E7-C951-472E-83E3-5AB24C9D90D5}" type="pres">
      <dgm:prSet presAssocID="{1C2B33E4-C37A-43DA-96AE-D088DE120E90}" presName="txShp" presStyleLbl="node1" presStyleIdx="0" presStyleCnt="1" custScaleX="125433" custLinFactNeighborX="100" custLinFactNeighborY="-6779">
        <dgm:presLayoutVars>
          <dgm:bulletEnabled val="1"/>
        </dgm:presLayoutVars>
      </dgm:prSet>
      <dgm:spPr/>
    </dgm:pt>
  </dgm:ptLst>
  <dgm:cxnLst>
    <dgm:cxn modelId="{82BFAF49-4CB8-4174-9453-4FD6697FE198}" type="presOf" srcId="{1C2B33E4-C37A-43DA-96AE-D088DE120E90}" destId="{0A0F64E7-C951-472E-83E3-5AB24C9D90D5}" srcOrd="0" destOrd="0" presId="urn:microsoft.com/office/officeart/2005/8/layout/vList3"/>
    <dgm:cxn modelId="{EE3AF5A1-13AD-4CAA-ADB1-A311091FAE1F}" type="presOf" srcId="{335C8942-DACA-4A8B-A8AB-ED4926641DA0}" destId="{30694386-F5B4-4720-9A65-2798964FDFE7}" srcOrd="0" destOrd="0" presId="urn:microsoft.com/office/officeart/2005/8/layout/vList3"/>
    <dgm:cxn modelId="{B2DA1BAE-66FD-4928-A6B6-7806A2EF3A16}" srcId="{335C8942-DACA-4A8B-A8AB-ED4926641DA0}" destId="{1C2B33E4-C37A-43DA-96AE-D088DE120E90}" srcOrd="0" destOrd="0" parTransId="{65944BE2-4F57-40B9-888B-9B8C3802C8D1}" sibTransId="{698D8949-DD74-40FA-BB0A-B882B4915B34}"/>
    <dgm:cxn modelId="{ED34DF98-0F35-4EA7-9CEE-DA0F92CC3DB2}" type="presParOf" srcId="{30694386-F5B4-4720-9A65-2798964FDFE7}" destId="{A97FE38C-5F8B-4047-A227-9142FD931F9D}" srcOrd="0" destOrd="0" presId="urn:microsoft.com/office/officeart/2005/8/layout/vList3"/>
    <dgm:cxn modelId="{E31FD207-2FDE-4B99-B87F-4DF0C50E3073}" type="presParOf" srcId="{A97FE38C-5F8B-4047-A227-9142FD931F9D}" destId="{7B673E32-067D-433C-989E-8C1BC72C6B63}" srcOrd="0" destOrd="0" presId="urn:microsoft.com/office/officeart/2005/8/layout/vList3"/>
    <dgm:cxn modelId="{8D79E7DE-1CA9-49ED-B54E-5BDDC6590F9E}" type="presParOf" srcId="{A97FE38C-5F8B-4047-A227-9142FD931F9D}" destId="{0A0F64E7-C951-472E-83E3-5AB24C9D90D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5CA55-D59A-45E8-88A8-0177C1F552F5}" type="doc">
      <dgm:prSet loTypeId="urn:microsoft.com/office/officeart/2005/8/layout/pyramid1" loCatId="pyramid" qsTypeId="urn:microsoft.com/office/officeart/2005/8/quickstyle/simple3" qsCatId="simple" csTypeId="urn:microsoft.com/office/officeart/2005/8/colors/accent1_2" csCatId="accent1" phldr="1"/>
      <dgm:spPr/>
    </dgm:pt>
    <dgm:pt modelId="{762DD57A-C2F1-478E-8739-FCAB86A9F36F}">
      <dgm:prSet phldrT="[Texto]" custT="1"/>
      <dgm:spPr>
        <a:gradFill flip="none" rotWithShape="1">
          <a:gsLst>
            <a:gs pos="100000">
              <a:srgbClr val="FFE29B"/>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dgm:spPr>
      <dgm:t>
        <a:bodyPr/>
        <a:lstStyle/>
        <a:p>
          <a:r>
            <a:rPr lang="es-ES" sz="1400" dirty="0">
              <a:latin typeface="Arial Rounded MT Bold" panose="020F0704030504030204" pitchFamily="34" charset="0"/>
            </a:rPr>
            <a:t>15 OBJETIVOS ESTRATÉGICOS</a:t>
          </a:r>
        </a:p>
      </dgm:t>
    </dgm:pt>
    <dgm:pt modelId="{AAE10F78-4BCB-4804-805E-738070A39C87}" type="parTrans" cxnId="{AB0736C8-B688-4D81-A246-CB02DE5BF70F}">
      <dgm:prSet/>
      <dgm:spPr/>
      <dgm:t>
        <a:bodyPr/>
        <a:lstStyle/>
        <a:p>
          <a:endParaRPr lang="es-ES" sz="1400"/>
        </a:p>
      </dgm:t>
    </dgm:pt>
    <dgm:pt modelId="{02E36FC4-0F06-42E7-BFC0-54EFF553E0EE}" type="sibTrans" cxnId="{AB0736C8-B688-4D81-A246-CB02DE5BF70F}">
      <dgm:prSet/>
      <dgm:spPr/>
      <dgm:t>
        <a:bodyPr/>
        <a:lstStyle/>
        <a:p>
          <a:endParaRPr lang="es-ES" sz="1400"/>
        </a:p>
      </dgm:t>
    </dgm:pt>
    <dgm:pt modelId="{443517F5-0638-4DDA-9FCB-883C3A1FBB20}">
      <dgm:prSet phldrT="[Texto]" custT="1"/>
      <dgm:spPr>
        <a:gradFill flip="none" rotWithShape="1">
          <a:gsLst>
            <a:gs pos="100000">
              <a:srgbClr val="FFFF99"/>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dgm:spPr>
      <dgm:t>
        <a:bodyPr/>
        <a:lstStyle/>
        <a:p>
          <a:r>
            <a:rPr lang="es-ES" sz="1400" dirty="0">
              <a:latin typeface="Arial Rounded MT Bold" panose="020F0704030504030204" pitchFamily="34" charset="0"/>
            </a:rPr>
            <a:t>41 PROGRAMAS DE ACTUACIONES</a:t>
          </a:r>
        </a:p>
      </dgm:t>
    </dgm:pt>
    <dgm:pt modelId="{FF8B635C-37C7-430F-89AE-38751960E9E8}" type="parTrans" cxnId="{25D8488B-6054-427B-92B7-F3F605A95E5B}">
      <dgm:prSet/>
      <dgm:spPr/>
      <dgm:t>
        <a:bodyPr/>
        <a:lstStyle/>
        <a:p>
          <a:endParaRPr lang="es-ES" sz="1400"/>
        </a:p>
      </dgm:t>
    </dgm:pt>
    <dgm:pt modelId="{75F49C70-B40E-4A34-AED5-54A1E2563DAF}" type="sibTrans" cxnId="{25D8488B-6054-427B-92B7-F3F605A95E5B}">
      <dgm:prSet/>
      <dgm:spPr/>
      <dgm:t>
        <a:bodyPr/>
        <a:lstStyle/>
        <a:p>
          <a:endParaRPr lang="es-ES" sz="1400"/>
        </a:p>
      </dgm:t>
    </dgm:pt>
    <dgm:pt modelId="{D61047AD-2468-4146-8A94-5D508785B679}">
      <dgm:prSet phldrT="[Texto]" custT="1"/>
      <dgm:spPr>
        <a:gradFill flip="none" rotWithShape="1">
          <a:gsLst>
            <a:gs pos="100000">
              <a:schemeClr val="accent6">
                <a:lumMod val="20000"/>
                <a:lumOff val="80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dgm:spPr>
      <dgm:t>
        <a:bodyPr/>
        <a:lstStyle/>
        <a:p>
          <a:r>
            <a:rPr lang="es-ES" sz="1400" dirty="0">
              <a:latin typeface="Arial Rounded MT Bold" panose="020F0704030504030204" pitchFamily="34" charset="0"/>
            </a:rPr>
            <a:t>233 ACTUACIONES (82 EN EL PLAN DE ACCIÓN 2024) </a:t>
          </a:r>
        </a:p>
      </dgm:t>
    </dgm:pt>
    <dgm:pt modelId="{BD80CF10-9BD6-4398-9ECC-2C66A2BDCF26}" type="parTrans" cxnId="{9BF7733C-3214-457C-9BCF-EB50FA42DC7D}">
      <dgm:prSet/>
      <dgm:spPr/>
      <dgm:t>
        <a:bodyPr/>
        <a:lstStyle/>
        <a:p>
          <a:endParaRPr lang="es-ES" sz="1400"/>
        </a:p>
      </dgm:t>
    </dgm:pt>
    <dgm:pt modelId="{DA38EFAA-B602-45FC-91B8-6B202F75E0BF}" type="sibTrans" cxnId="{9BF7733C-3214-457C-9BCF-EB50FA42DC7D}">
      <dgm:prSet/>
      <dgm:spPr/>
      <dgm:t>
        <a:bodyPr/>
        <a:lstStyle/>
        <a:p>
          <a:endParaRPr lang="es-ES" sz="1400"/>
        </a:p>
      </dgm:t>
    </dgm:pt>
    <dgm:pt modelId="{116A3070-0100-44DA-9EE8-05C3C3E67A3D}">
      <dgm:prSet custT="1"/>
      <dgm:spPr>
        <a:gradFill flip="none" rotWithShape="1">
          <a:gsLst>
            <a:gs pos="63000">
              <a:schemeClr val="accent1">
                <a:lumMod val="40000"/>
                <a:lumOff val="60000"/>
              </a:schemeClr>
            </a:gs>
            <a:gs pos="94000">
              <a:schemeClr val="accent1">
                <a:lumMod val="40000"/>
                <a:lumOff val="60000"/>
              </a:schemeClr>
            </a:gs>
            <a:gs pos="100000">
              <a:schemeClr val="accent3">
                <a:lumMod val="45000"/>
                <a:lumOff val="55000"/>
              </a:schemeClr>
            </a:gs>
            <a:gs pos="100000">
              <a:schemeClr val="accent3">
                <a:lumMod val="30000"/>
                <a:lumOff val="70000"/>
              </a:schemeClr>
            </a:gs>
          </a:gsLst>
          <a:lin ang="5400000" scaled="1"/>
          <a:tileRect/>
        </a:gradFill>
      </dgm:spPr>
      <dgm:t>
        <a:bodyPr/>
        <a:lstStyle/>
        <a:p>
          <a:endParaRPr lang="es-ES" sz="1400" dirty="0">
            <a:latin typeface="Arial Rounded MT Bold" panose="020F0704030504030204" pitchFamily="34" charset="0"/>
          </a:endParaRPr>
        </a:p>
        <a:p>
          <a:r>
            <a:rPr lang="es-ES" sz="1400" dirty="0">
              <a:latin typeface="Arial Rounded MT Bold" panose="020F0704030504030204" pitchFamily="34" charset="0"/>
            </a:rPr>
            <a:t>4 EJES</a:t>
          </a:r>
        </a:p>
      </dgm:t>
    </dgm:pt>
    <dgm:pt modelId="{81498D76-255F-4743-9A12-F2ECD263E19B}" type="parTrans" cxnId="{6FFFB09D-B161-4154-BCB6-21900F0CAF4C}">
      <dgm:prSet/>
      <dgm:spPr/>
      <dgm:t>
        <a:bodyPr/>
        <a:lstStyle/>
        <a:p>
          <a:endParaRPr lang="es-ES" sz="1400"/>
        </a:p>
      </dgm:t>
    </dgm:pt>
    <dgm:pt modelId="{7D55593D-C85C-4208-B534-44B3358E36A4}" type="sibTrans" cxnId="{6FFFB09D-B161-4154-BCB6-21900F0CAF4C}">
      <dgm:prSet/>
      <dgm:spPr/>
      <dgm:t>
        <a:bodyPr/>
        <a:lstStyle/>
        <a:p>
          <a:endParaRPr lang="es-ES" sz="1400"/>
        </a:p>
      </dgm:t>
    </dgm:pt>
    <dgm:pt modelId="{B1FB4EAF-DC3A-407D-81C3-788CF9A9AEFC}" type="pres">
      <dgm:prSet presAssocID="{0D55CA55-D59A-45E8-88A8-0177C1F552F5}" presName="Name0" presStyleCnt="0">
        <dgm:presLayoutVars>
          <dgm:dir/>
          <dgm:animLvl val="lvl"/>
          <dgm:resizeHandles val="exact"/>
        </dgm:presLayoutVars>
      </dgm:prSet>
      <dgm:spPr/>
    </dgm:pt>
    <dgm:pt modelId="{7E00069D-7267-42F5-9432-1FD70CC3D3D8}" type="pres">
      <dgm:prSet presAssocID="{116A3070-0100-44DA-9EE8-05C3C3E67A3D}" presName="Name8" presStyleCnt="0"/>
      <dgm:spPr/>
    </dgm:pt>
    <dgm:pt modelId="{ECA0386F-19E9-473B-806E-80AA0F8DF32A}" type="pres">
      <dgm:prSet presAssocID="{116A3070-0100-44DA-9EE8-05C3C3E67A3D}" presName="level" presStyleLbl="node1" presStyleIdx="0" presStyleCnt="4">
        <dgm:presLayoutVars>
          <dgm:chMax val="1"/>
          <dgm:bulletEnabled val="1"/>
        </dgm:presLayoutVars>
      </dgm:prSet>
      <dgm:spPr/>
    </dgm:pt>
    <dgm:pt modelId="{7303CAFF-7C8F-408E-BF3F-8049090C465B}" type="pres">
      <dgm:prSet presAssocID="{116A3070-0100-44DA-9EE8-05C3C3E67A3D}" presName="levelTx" presStyleLbl="revTx" presStyleIdx="0" presStyleCnt="0">
        <dgm:presLayoutVars>
          <dgm:chMax val="1"/>
          <dgm:bulletEnabled val="1"/>
        </dgm:presLayoutVars>
      </dgm:prSet>
      <dgm:spPr/>
    </dgm:pt>
    <dgm:pt modelId="{C4FBD0BA-8340-4B5C-8AC2-CF2312424A72}" type="pres">
      <dgm:prSet presAssocID="{762DD57A-C2F1-478E-8739-FCAB86A9F36F}" presName="Name8" presStyleCnt="0"/>
      <dgm:spPr/>
    </dgm:pt>
    <dgm:pt modelId="{0A4E92E3-5C9F-4B59-90D7-559509BF75C2}" type="pres">
      <dgm:prSet presAssocID="{762DD57A-C2F1-478E-8739-FCAB86A9F36F}" presName="level" presStyleLbl="node1" presStyleIdx="1" presStyleCnt="4">
        <dgm:presLayoutVars>
          <dgm:chMax val="1"/>
          <dgm:bulletEnabled val="1"/>
        </dgm:presLayoutVars>
      </dgm:prSet>
      <dgm:spPr/>
    </dgm:pt>
    <dgm:pt modelId="{91F09FC9-D159-413B-AA23-EB32A0602129}" type="pres">
      <dgm:prSet presAssocID="{762DD57A-C2F1-478E-8739-FCAB86A9F36F}" presName="levelTx" presStyleLbl="revTx" presStyleIdx="0" presStyleCnt="0">
        <dgm:presLayoutVars>
          <dgm:chMax val="1"/>
          <dgm:bulletEnabled val="1"/>
        </dgm:presLayoutVars>
      </dgm:prSet>
      <dgm:spPr/>
    </dgm:pt>
    <dgm:pt modelId="{645221BF-392E-4F41-87B9-1B8C72FF4216}" type="pres">
      <dgm:prSet presAssocID="{443517F5-0638-4DDA-9FCB-883C3A1FBB20}" presName="Name8" presStyleCnt="0"/>
      <dgm:spPr/>
    </dgm:pt>
    <dgm:pt modelId="{2EE2FC6F-7680-4784-9E76-24800774C399}" type="pres">
      <dgm:prSet presAssocID="{443517F5-0638-4DDA-9FCB-883C3A1FBB20}" presName="level" presStyleLbl="node1" presStyleIdx="2" presStyleCnt="4">
        <dgm:presLayoutVars>
          <dgm:chMax val="1"/>
          <dgm:bulletEnabled val="1"/>
        </dgm:presLayoutVars>
      </dgm:prSet>
      <dgm:spPr/>
    </dgm:pt>
    <dgm:pt modelId="{3191B458-65F9-4E41-B969-2726E3520EE3}" type="pres">
      <dgm:prSet presAssocID="{443517F5-0638-4DDA-9FCB-883C3A1FBB20}" presName="levelTx" presStyleLbl="revTx" presStyleIdx="0" presStyleCnt="0">
        <dgm:presLayoutVars>
          <dgm:chMax val="1"/>
          <dgm:bulletEnabled val="1"/>
        </dgm:presLayoutVars>
      </dgm:prSet>
      <dgm:spPr/>
    </dgm:pt>
    <dgm:pt modelId="{9236E90A-7AD4-4D62-B76C-4957AEE95233}" type="pres">
      <dgm:prSet presAssocID="{D61047AD-2468-4146-8A94-5D508785B679}" presName="Name8" presStyleCnt="0"/>
      <dgm:spPr/>
    </dgm:pt>
    <dgm:pt modelId="{0D86A2FA-665B-4051-B279-62B573CC0207}" type="pres">
      <dgm:prSet presAssocID="{D61047AD-2468-4146-8A94-5D508785B679}" presName="level" presStyleLbl="node1" presStyleIdx="3" presStyleCnt="4" custLinFactNeighborX="-1731" custLinFactNeighborY="2120">
        <dgm:presLayoutVars>
          <dgm:chMax val="1"/>
          <dgm:bulletEnabled val="1"/>
        </dgm:presLayoutVars>
      </dgm:prSet>
      <dgm:spPr/>
    </dgm:pt>
    <dgm:pt modelId="{5B91EA89-42CE-439C-940B-B3FC934ED97A}" type="pres">
      <dgm:prSet presAssocID="{D61047AD-2468-4146-8A94-5D508785B679}" presName="levelTx" presStyleLbl="revTx" presStyleIdx="0" presStyleCnt="0">
        <dgm:presLayoutVars>
          <dgm:chMax val="1"/>
          <dgm:bulletEnabled val="1"/>
        </dgm:presLayoutVars>
      </dgm:prSet>
      <dgm:spPr/>
    </dgm:pt>
  </dgm:ptLst>
  <dgm:cxnLst>
    <dgm:cxn modelId="{9BF7733C-3214-457C-9BCF-EB50FA42DC7D}" srcId="{0D55CA55-D59A-45E8-88A8-0177C1F552F5}" destId="{D61047AD-2468-4146-8A94-5D508785B679}" srcOrd="3" destOrd="0" parTransId="{BD80CF10-9BD6-4398-9ECC-2C66A2BDCF26}" sibTransId="{DA38EFAA-B602-45FC-91B8-6B202F75E0BF}"/>
    <dgm:cxn modelId="{5B575F86-439E-47BD-AE70-DE03D7FBDE07}" type="presOf" srcId="{762DD57A-C2F1-478E-8739-FCAB86A9F36F}" destId="{91F09FC9-D159-413B-AA23-EB32A0602129}" srcOrd="1" destOrd="0" presId="urn:microsoft.com/office/officeart/2005/8/layout/pyramid1"/>
    <dgm:cxn modelId="{25D8488B-6054-427B-92B7-F3F605A95E5B}" srcId="{0D55CA55-D59A-45E8-88A8-0177C1F552F5}" destId="{443517F5-0638-4DDA-9FCB-883C3A1FBB20}" srcOrd="2" destOrd="0" parTransId="{FF8B635C-37C7-430F-89AE-38751960E9E8}" sibTransId="{75F49C70-B40E-4A34-AED5-54A1E2563DAF}"/>
    <dgm:cxn modelId="{EBD1A298-52AB-462A-9B5C-F17397B9D962}" type="presOf" srcId="{0D55CA55-D59A-45E8-88A8-0177C1F552F5}" destId="{B1FB4EAF-DC3A-407D-81C3-788CF9A9AEFC}" srcOrd="0" destOrd="0" presId="urn:microsoft.com/office/officeart/2005/8/layout/pyramid1"/>
    <dgm:cxn modelId="{6FFFB09D-B161-4154-BCB6-21900F0CAF4C}" srcId="{0D55CA55-D59A-45E8-88A8-0177C1F552F5}" destId="{116A3070-0100-44DA-9EE8-05C3C3E67A3D}" srcOrd="0" destOrd="0" parTransId="{81498D76-255F-4743-9A12-F2ECD263E19B}" sibTransId="{7D55593D-C85C-4208-B534-44B3358E36A4}"/>
    <dgm:cxn modelId="{6E9426A3-0371-41E7-9CD0-AF4575B0708B}" type="presOf" srcId="{D61047AD-2468-4146-8A94-5D508785B679}" destId="{0D86A2FA-665B-4051-B279-62B573CC0207}" srcOrd="0" destOrd="0" presId="urn:microsoft.com/office/officeart/2005/8/layout/pyramid1"/>
    <dgm:cxn modelId="{2DB540C1-A675-4E7A-A0AA-1FE80A1F0430}" type="presOf" srcId="{D61047AD-2468-4146-8A94-5D508785B679}" destId="{5B91EA89-42CE-439C-940B-B3FC934ED97A}" srcOrd="1" destOrd="0" presId="urn:microsoft.com/office/officeart/2005/8/layout/pyramid1"/>
    <dgm:cxn modelId="{5BEBF0C7-8089-49B4-8E65-F7CEE87C2DD8}" type="presOf" srcId="{443517F5-0638-4DDA-9FCB-883C3A1FBB20}" destId="{2EE2FC6F-7680-4784-9E76-24800774C399}" srcOrd="0" destOrd="0" presId="urn:microsoft.com/office/officeart/2005/8/layout/pyramid1"/>
    <dgm:cxn modelId="{AB0736C8-B688-4D81-A246-CB02DE5BF70F}" srcId="{0D55CA55-D59A-45E8-88A8-0177C1F552F5}" destId="{762DD57A-C2F1-478E-8739-FCAB86A9F36F}" srcOrd="1" destOrd="0" parTransId="{AAE10F78-4BCB-4804-805E-738070A39C87}" sibTransId="{02E36FC4-0F06-42E7-BFC0-54EFF553E0EE}"/>
    <dgm:cxn modelId="{ECE47EC8-A0C0-41D7-9FE7-B59FF7E30DB6}" type="presOf" srcId="{116A3070-0100-44DA-9EE8-05C3C3E67A3D}" destId="{7303CAFF-7C8F-408E-BF3F-8049090C465B}" srcOrd="1" destOrd="0" presId="urn:microsoft.com/office/officeart/2005/8/layout/pyramid1"/>
    <dgm:cxn modelId="{C90E1BE0-91BD-4408-95EA-011A2916EC0C}" type="presOf" srcId="{443517F5-0638-4DDA-9FCB-883C3A1FBB20}" destId="{3191B458-65F9-4E41-B969-2726E3520EE3}" srcOrd="1" destOrd="0" presId="urn:microsoft.com/office/officeart/2005/8/layout/pyramid1"/>
    <dgm:cxn modelId="{AC3858E7-380E-4494-8526-36A95D77F008}" type="presOf" srcId="{116A3070-0100-44DA-9EE8-05C3C3E67A3D}" destId="{ECA0386F-19E9-473B-806E-80AA0F8DF32A}" srcOrd="0" destOrd="0" presId="urn:microsoft.com/office/officeart/2005/8/layout/pyramid1"/>
    <dgm:cxn modelId="{DAFFDDE7-2869-4A61-89E8-9A71B8DA39C9}" type="presOf" srcId="{762DD57A-C2F1-478E-8739-FCAB86A9F36F}" destId="{0A4E92E3-5C9F-4B59-90D7-559509BF75C2}" srcOrd="0" destOrd="0" presId="urn:microsoft.com/office/officeart/2005/8/layout/pyramid1"/>
    <dgm:cxn modelId="{D3F6D1D5-7F48-473C-BFA1-5782DFB947FD}" type="presParOf" srcId="{B1FB4EAF-DC3A-407D-81C3-788CF9A9AEFC}" destId="{7E00069D-7267-42F5-9432-1FD70CC3D3D8}" srcOrd="0" destOrd="0" presId="urn:microsoft.com/office/officeart/2005/8/layout/pyramid1"/>
    <dgm:cxn modelId="{20BF6F59-F215-439C-83F3-48EEB9667EB6}" type="presParOf" srcId="{7E00069D-7267-42F5-9432-1FD70CC3D3D8}" destId="{ECA0386F-19E9-473B-806E-80AA0F8DF32A}" srcOrd="0" destOrd="0" presId="urn:microsoft.com/office/officeart/2005/8/layout/pyramid1"/>
    <dgm:cxn modelId="{76DB8F7C-B933-4CA5-8990-B6691CBFC2EB}" type="presParOf" srcId="{7E00069D-7267-42F5-9432-1FD70CC3D3D8}" destId="{7303CAFF-7C8F-408E-BF3F-8049090C465B}" srcOrd="1" destOrd="0" presId="urn:microsoft.com/office/officeart/2005/8/layout/pyramid1"/>
    <dgm:cxn modelId="{C666B6F8-B2B9-46E9-B501-F8C83524E25A}" type="presParOf" srcId="{B1FB4EAF-DC3A-407D-81C3-788CF9A9AEFC}" destId="{C4FBD0BA-8340-4B5C-8AC2-CF2312424A72}" srcOrd="1" destOrd="0" presId="urn:microsoft.com/office/officeart/2005/8/layout/pyramid1"/>
    <dgm:cxn modelId="{A532615B-7806-4D78-9339-116A2D97A18B}" type="presParOf" srcId="{C4FBD0BA-8340-4B5C-8AC2-CF2312424A72}" destId="{0A4E92E3-5C9F-4B59-90D7-559509BF75C2}" srcOrd="0" destOrd="0" presId="urn:microsoft.com/office/officeart/2005/8/layout/pyramid1"/>
    <dgm:cxn modelId="{AFD708B9-AEB2-41E3-9CB7-798270B83974}" type="presParOf" srcId="{C4FBD0BA-8340-4B5C-8AC2-CF2312424A72}" destId="{91F09FC9-D159-413B-AA23-EB32A0602129}" srcOrd="1" destOrd="0" presId="urn:microsoft.com/office/officeart/2005/8/layout/pyramid1"/>
    <dgm:cxn modelId="{CF4F7C58-72E6-4DDF-944A-5CA006879894}" type="presParOf" srcId="{B1FB4EAF-DC3A-407D-81C3-788CF9A9AEFC}" destId="{645221BF-392E-4F41-87B9-1B8C72FF4216}" srcOrd="2" destOrd="0" presId="urn:microsoft.com/office/officeart/2005/8/layout/pyramid1"/>
    <dgm:cxn modelId="{0640293B-25B7-4847-84F2-C61947192F75}" type="presParOf" srcId="{645221BF-392E-4F41-87B9-1B8C72FF4216}" destId="{2EE2FC6F-7680-4784-9E76-24800774C399}" srcOrd="0" destOrd="0" presId="urn:microsoft.com/office/officeart/2005/8/layout/pyramid1"/>
    <dgm:cxn modelId="{6629C1E3-91BE-4164-8245-1F227468B623}" type="presParOf" srcId="{645221BF-392E-4F41-87B9-1B8C72FF4216}" destId="{3191B458-65F9-4E41-B969-2726E3520EE3}" srcOrd="1" destOrd="0" presId="urn:microsoft.com/office/officeart/2005/8/layout/pyramid1"/>
    <dgm:cxn modelId="{4EDFEE2B-C4DE-48F7-9B15-9E8BE683F3D0}" type="presParOf" srcId="{B1FB4EAF-DC3A-407D-81C3-788CF9A9AEFC}" destId="{9236E90A-7AD4-4D62-B76C-4957AEE95233}" srcOrd="3" destOrd="0" presId="urn:microsoft.com/office/officeart/2005/8/layout/pyramid1"/>
    <dgm:cxn modelId="{E050C9BE-A1D1-4A1F-8CE8-E5FD1705B799}" type="presParOf" srcId="{9236E90A-7AD4-4D62-B76C-4957AEE95233}" destId="{0D86A2FA-665B-4051-B279-62B573CC0207}" srcOrd="0" destOrd="0" presId="urn:microsoft.com/office/officeart/2005/8/layout/pyramid1"/>
    <dgm:cxn modelId="{40EA5264-5603-41BE-BC68-AFFEAE68C4D5}" type="presParOf" srcId="{9236E90A-7AD4-4D62-B76C-4957AEE95233}" destId="{5B91EA89-42CE-439C-940B-B3FC934ED97A}" srcOrd="1" destOrd="0" presId="urn:microsoft.com/office/officeart/2005/8/layout/pyramid1"/>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15BC6B3-2A01-470B-84D0-9F955AEA309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DDF3DF98-98AC-4285-A6EA-A51689136526}">
      <dgm:prSe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l" defTabSz="1022350">
            <a:lnSpc>
              <a:spcPct val="90000"/>
            </a:lnSpc>
            <a:spcBef>
              <a:spcPct val="0"/>
            </a:spcBef>
            <a:spcAft>
              <a:spcPct val="35000"/>
            </a:spcAft>
            <a:buNone/>
          </a:pPr>
          <a:r>
            <a:rPr lang="es-ES" sz="2300" b="1" kern="1200" spc="100" dirty="0">
              <a:solidFill>
                <a:prstClr val="black"/>
              </a:solidFill>
              <a:latin typeface="Calibri"/>
              <a:ea typeface="+mn-ea"/>
              <a:cs typeface="+mn-cs"/>
            </a:rPr>
            <a:t>GRUPO DE TRABAJO DE COMUNICACIÓN</a:t>
          </a:r>
        </a:p>
      </dgm:t>
    </dgm:pt>
    <dgm:pt modelId="{53D31A66-B9E2-4631-9935-8839EFF79285}" type="parTrans" cxnId="{8CC329E8-2AD5-4868-9322-CC99745C3808}">
      <dgm:prSet/>
      <dgm:spPr/>
      <dgm:t>
        <a:bodyPr/>
        <a:lstStyle/>
        <a:p>
          <a:endParaRPr lang="es-ES"/>
        </a:p>
      </dgm:t>
    </dgm:pt>
    <dgm:pt modelId="{FB129437-FA7D-49D9-9532-FC691C7459BF}" type="sibTrans" cxnId="{8CC329E8-2AD5-4868-9322-CC99745C3808}">
      <dgm:prSet/>
      <dgm:spPr/>
      <dgm:t>
        <a:bodyPr/>
        <a:lstStyle/>
        <a:p>
          <a:endParaRPr lang="es-ES"/>
        </a:p>
      </dgm:t>
    </dgm:pt>
    <dgm:pt modelId="{57DFA44A-09CA-4F7E-BB94-8603E348F8F4}">
      <dgm:prSet/>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83820" tIns="83820" rIns="83820" bIns="83820" numCol="1" spcCol="1270" anchor="ctr" anchorCtr="0"/>
        <a:lstStyle/>
        <a:p>
          <a:pPr>
            <a:buNone/>
          </a:pPr>
          <a:r>
            <a:rPr lang="es-ES" b="1" spc="100" dirty="0">
              <a:solidFill>
                <a:schemeClr val="tx1"/>
              </a:solidFill>
              <a:latin typeface="Calibri"/>
              <a:ea typeface="+mn-ea"/>
              <a:cs typeface="+mn-cs"/>
            </a:rPr>
            <a:t>GRUPO DE TRABAJO DE PERCEPCIÓN DE LA CALIDAD</a:t>
          </a:r>
          <a:endParaRPr lang="es-ES" dirty="0"/>
        </a:p>
      </dgm:t>
    </dgm:pt>
    <dgm:pt modelId="{380BFAB0-F6CB-4A97-9D27-20F0922EF165}" type="parTrans" cxnId="{D11C9E24-2EC6-481E-89DC-3DC87E543CBB}">
      <dgm:prSet/>
      <dgm:spPr/>
      <dgm:t>
        <a:bodyPr/>
        <a:lstStyle/>
        <a:p>
          <a:endParaRPr lang="es-ES"/>
        </a:p>
      </dgm:t>
    </dgm:pt>
    <dgm:pt modelId="{220E03A7-5390-4766-A0D6-F6F5B4B250D6}" type="sibTrans" cxnId="{D11C9E24-2EC6-481E-89DC-3DC87E543CBB}">
      <dgm:prSet/>
      <dgm:spPr/>
      <dgm:t>
        <a:bodyPr/>
        <a:lstStyle/>
        <a:p>
          <a:endParaRPr lang="es-ES"/>
        </a:p>
      </dgm:t>
    </dgm:pt>
    <dgm:pt modelId="{DFE5247B-4A61-46D3-A1AB-AE303314922C}">
      <dgm:prSe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s-ES" sz="2300" b="1" kern="1200" spc="100" dirty="0">
              <a:solidFill>
                <a:prstClr val="black"/>
              </a:solidFill>
              <a:latin typeface="Calibri"/>
              <a:ea typeface="+mn-ea"/>
              <a:cs typeface="+mn-cs"/>
            </a:rPr>
            <a:t>GRUPO DE TRABAJO DE PERSONAS</a:t>
          </a:r>
        </a:p>
      </dgm:t>
    </dgm:pt>
    <dgm:pt modelId="{4494B5FB-9D49-49C8-AB91-B5002B98E1EB}" type="parTrans" cxnId="{A2062805-27C2-4888-A83E-1079CFA046EF}">
      <dgm:prSet/>
      <dgm:spPr/>
      <dgm:t>
        <a:bodyPr/>
        <a:lstStyle/>
        <a:p>
          <a:endParaRPr lang="es-ES"/>
        </a:p>
      </dgm:t>
    </dgm:pt>
    <dgm:pt modelId="{244472C6-BA89-4CDA-AF02-959EFC0FE97E}" type="sibTrans" cxnId="{A2062805-27C2-4888-A83E-1079CFA046EF}">
      <dgm:prSet/>
      <dgm:spPr/>
      <dgm:t>
        <a:bodyPr/>
        <a:lstStyle/>
        <a:p>
          <a:endParaRPr lang="es-ES"/>
        </a:p>
      </dgm:t>
    </dgm:pt>
    <dgm:pt modelId="{8ECF9F94-4236-4AB7-8690-8C1182865B9F}">
      <dgm:prSet/>
      <dgm:spPr>
        <a:solidFill>
          <a:srgbClr val="FFC000"/>
        </a:solidFill>
      </dgm:spPr>
      <dgm:t>
        <a:bodyPr/>
        <a:lstStyle/>
        <a:p>
          <a:pPr>
            <a:buNone/>
          </a:pPr>
          <a:r>
            <a:rPr lang="es-ES" b="1" spc="100" dirty="0">
              <a:solidFill>
                <a:schemeClr val="tx1"/>
              </a:solidFill>
              <a:latin typeface="Calibri"/>
              <a:ea typeface="+mn-ea"/>
              <a:cs typeface="+mn-cs"/>
            </a:rPr>
            <a:t>GRUPO DE TRABAJO DE ESTRATEGIA</a:t>
          </a:r>
          <a:endParaRPr lang="es-ES" dirty="0">
            <a:solidFill>
              <a:schemeClr val="tx1"/>
            </a:solidFill>
          </a:endParaRPr>
        </a:p>
      </dgm:t>
    </dgm:pt>
    <dgm:pt modelId="{ADB73585-36F6-4ECF-BACE-9FF8A50A5FAE}" type="parTrans" cxnId="{B0B55212-37A8-49B2-913A-1EA308C64A72}">
      <dgm:prSet/>
      <dgm:spPr/>
      <dgm:t>
        <a:bodyPr/>
        <a:lstStyle/>
        <a:p>
          <a:endParaRPr lang="es-ES"/>
        </a:p>
      </dgm:t>
    </dgm:pt>
    <dgm:pt modelId="{28EC0536-D98F-4770-B3B6-490AD993751D}" type="sibTrans" cxnId="{B0B55212-37A8-49B2-913A-1EA308C64A72}">
      <dgm:prSet/>
      <dgm:spPr/>
      <dgm:t>
        <a:bodyPr/>
        <a:lstStyle/>
        <a:p>
          <a:endParaRPr lang="es-ES"/>
        </a:p>
      </dgm:t>
    </dgm:pt>
    <dgm:pt modelId="{C22F8F0F-32E9-48AE-A48D-61987C615486}">
      <dgm:prSet/>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83820" tIns="83820" rIns="83820" bIns="83820" numCol="1" spcCol="1270" anchor="ctr" anchorCtr="0"/>
        <a:lstStyle/>
        <a:p>
          <a:pPr>
            <a:buNone/>
          </a:pPr>
          <a:r>
            <a:rPr lang="es-ES" b="1" spc="100" dirty="0">
              <a:solidFill>
                <a:schemeClr val="tx1"/>
              </a:solidFill>
              <a:latin typeface="Calibri"/>
              <a:ea typeface="+mn-ea"/>
              <a:cs typeface="+mn-cs"/>
            </a:rPr>
            <a:t>GRUPO DE TRABAJO DE MEDIOS MATERIALES Y AMBIENTALES</a:t>
          </a:r>
          <a:endParaRPr lang="es-ES" b="1" dirty="0">
            <a:solidFill>
              <a:schemeClr val="tx1"/>
            </a:solidFill>
          </a:endParaRPr>
        </a:p>
      </dgm:t>
    </dgm:pt>
    <dgm:pt modelId="{12839424-1608-4A08-9BA3-2AF7D82AEC5D}" type="parTrans" cxnId="{6DD203CB-E402-44F6-B3A3-988B141BC1F4}">
      <dgm:prSet/>
      <dgm:spPr/>
      <dgm:t>
        <a:bodyPr/>
        <a:lstStyle/>
        <a:p>
          <a:endParaRPr lang="es-ES"/>
        </a:p>
      </dgm:t>
    </dgm:pt>
    <dgm:pt modelId="{7B4C3C16-3AF2-46FF-B25F-525CE47FBE2A}" type="sibTrans" cxnId="{6DD203CB-E402-44F6-B3A3-988B141BC1F4}">
      <dgm:prSet/>
      <dgm:spPr/>
      <dgm:t>
        <a:bodyPr/>
        <a:lstStyle/>
        <a:p>
          <a:endParaRPr lang="es-ES"/>
        </a:p>
      </dgm:t>
    </dgm:pt>
    <dgm:pt modelId="{0BD0A674-537E-4AEE-9BF7-99B6432C0563}" type="pres">
      <dgm:prSet presAssocID="{815BC6B3-2A01-470B-84D0-9F955AEA3099}" presName="linear" presStyleCnt="0">
        <dgm:presLayoutVars>
          <dgm:dir/>
          <dgm:resizeHandles val="exact"/>
        </dgm:presLayoutVars>
      </dgm:prSet>
      <dgm:spPr/>
    </dgm:pt>
    <dgm:pt modelId="{F0E4D1F4-EF74-48B8-9FED-10C8AA437FD8}" type="pres">
      <dgm:prSet presAssocID="{8ECF9F94-4236-4AB7-8690-8C1182865B9F}" presName="comp" presStyleCnt="0"/>
      <dgm:spPr/>
    </dgm:pt>
    <dgm:pt modelId="{2BE7C3CA-9B51-4EA4-9810-BE90043BCF0C}" type="pres">
      <dgm:prSet presAssocID="{8ECF9F94-4236-4AB7-8690-8C1182865B9F}" presName="box" presStyleLbl="node1" presStyleIdx="0" presStyleCnt="5"/>
      <dgm:spPr/>
    </dgm:pt>
    <dgm:pt modelId="{D4C23E13-4195-4215-8033-227B0B74D210}" type="pres">
      <dgm:prSet presAssocID="{8ECF9F94-4236-4AB7-8690-8C1182865B9F}" presName="img" presStyleLbl="fgImgPlace1" presStyleIdx="0" presStyleCnt="5"/>
      <dgm:spPr>
        <a:xfrm>
          <a:off x="81613" y="81613"/>
          <a:ext cx="1527111" cy="652905"/>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6426" t="8364" r="26426" b="8364"/>
          </a:stretch>
        </a:blipFill>
        <a:ln w="25400" cap="flat" cmpd="sng" algn="ctr">
          <a:solidFill>
            <a:prstClr val="white">
              <a:hueOff val="0"/>
              <a:satOff val="0"/>
              <a:lumOff val="0"/>
              <a:alphaOff val="0"/>
            </a:prstClr>
          </a:solidFill>
          <a:prstDash val="solid"/>
        </a:ln>
        <a:effectLst/>
      </dgm:spPr>
    </dgm:pt>
    <dgm:pt modelId="{1190A882-6499-4BF0-B2A9-4CBEC57E7911}" type="pres">
      <dgm:prSet presAssocID="{8ECF9F94-4236-4AB7-8690-8C1182865B9F}" presName="text" presStyleLbl="node1" presStyleIdx="0" presStyleCnt="5">
        <dgm:presLayoutVars>
          <dgm:bulletEnabled val="1"/>
        </dgm:presLayoutVars>
      </dgm:prSet>
      <dgm:spPr/>
    </dgm:pt>
    <dgm:pt modelId="{AC950CEA-9BF8-44EA-A9AE-D7B5BD956CFE}" type="pres">
      <dgm:prSet presAssocID="{28EC0536-D98F-4770-B3B6-490AD993751D}" presName="spacer" presStyleCnt="0"/>
      <dgm:spPr/>
    </dgm:pt>
    <dgm:pt modelId="{A112E4BD-86B7-4CFD-BD62-0DFD2905D7C5}" type="pres">
      <dgm:prSet presAssocID="{DFE5247B-4A61-46D3-A1AB-AE303314922C}" presName="comp" presStyleCnt="0"/>
      <dgm:spPr/>
    </dgm:pt>
    <dgm:pt modelId="{92AC2A70-D823-481E-8C33-E8474F63986B}" type="pres">
      <dgm:prSet presAssocID="{DFE5247B-4A61-46D3-A1AB-AE303314922C}" presName="box" presStyleLbl="node1" presStyleIdx="1" presStyleCnt="5"/>
      <dgm:spPr>
        <a:xfrm>
          <a:off x="0" y="897745"/>
          <a:ext cx="7635555" cy="816131"/>
        </a:xfrm>
        <a:prstGeom prst="roundRect">
          <a:avLst>
            <a:gd name="adj" fmla="val 10000"/>
          </a:avLst>
        </a:prstGeom>
      </dgm:spPr>
    </dgm:pt>
    <dgm:pt modelId="{1CA8FB9B-A4C5-4C61-A98C-FF0C0268E149}" type="pres">
      <dgm:prSet presAssocID="{DFE5247B-4A61-46D3-A1AB-AE303314922C}" presName="img" presStyleLbl="fgImgPlace1" presStyleIdx="1" presStyleCnt="5"/>
      <dgm:spPr>
        <a:xfrm>
          <a:off x="81613" y="979358"/>
          <a:ext cx="1527111" cy="65290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8000" b="-28000"/>
          </a:stretch>
        </a:blipFill>
        <a:ln w="25400" cap="flat" cmpd="sng" algn="ctr">
          <a:solidFill>
            <a:prstClr val="white">
              <a:hueOff val="0"/>
              <a:satOff val="0"/>
              <a:lumOff val="0"/>
              <a:alphaOff val="0"/>
            </a:prstClr>
          </a:solidFill>
          <a:prstDash val="solid"/>
        </a:ln>
        <a:effectLst/>
      </dgm:spPr>
    </dgm:pt>
    <dgm:pt modelId="{76507D04-D2A8-41BD-9C46-6A727785EB7C}" type="pres">
      <dgm:prSet presAssocID="{DFE5247B-4A61-46D3-A1AB-AE303314922C}" presName="text" presStyleLbl="node1" presStyleIdx="1" presStyleCnt="5">
        <dgm:presLayoutVars>
          <dgm:bulletEnabled val="1"/>
        </dgm:presLayoutVars>
      </dgm:prSet>
      <dgm:spPr/>
    </dgm:pt>
    <dgm:pt modelId="{80B21FA4-54D2-4FDF-A492-4FB819961D3B}" type="pres">
      <dgm:prSet presAssocID="{244472C6-BA89-4CDA-AF02-959EFC0FE97E}" presName="spacer" presStyleCnt="0"/>
      <dgm:spPr/>
    </dgm:pt>
    <dgm:pt modelId="{F21011D2-108D-44D2-AE73-DBC5DD16850D}" type="pres">
      <dgm:prSet presAssocID="{57DFA44A-09CA-4F7E-BB94-8603E348F8F4}" presName="comp" presStyleCnt="0"/>
      <dgm:spPr/>
    </dgm:pt>
    <dgm:pt modelId="{F99F2D7D-B4B1-4C39-80EB-58F562C9DAD5}" type="pres">
      <dgm:prSet presAssocID="{57DFA44A-09CA-4F7E-BB94-8603E348F8F4}" presName="box" presStyleLbl="node1" presStyleIdx="2" presStyleCnt="5"/>
      <dgm:spPr>
        <a:xfrm>
          <a:off x="0" y="1795490"/>
          <a:ext cx="7635555" cy="816131"/>
        </a:xfrm>
        <a:prstGeom prst="roundRect">
          <a:avLst>
            <a:gd name="adj" fmla="val 10000"/>
          </a:avLst>
        </a:prstGeom>
      </dgm:spPr>
    </dgm:pt>
    <dgm:pt modelId="{252CCB13-A4CF-4C83-BF6F-9A04CF65E187}" type="pres">
      <dgm:prSet presAssocID="{57DFA44A-09CA-4F7E-BB94-8603E348F8F4}" presName="img" presStyleLbl="fgImgPlace1" presStyleIdx="2" presStyleCnt="5"/>
      <dgm:spPr>
        <a:xfrm>
          <a:off x="81613" y="1877103"/>
          <a:ext cx="1527111" cy="65290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a:ln w="25400" cap="flat" cmpd="sng" algn="ctr">
          <a:solidFill>
            <a:prstClr val="white">
              <a:hueOff val="0"/>
              <a:satOff val="0"/>
              <a:lumOff val="0"/>
              <a:alphaOff val="0"/>
            </a:prstClr>
          </a:solidFill>
          <a:prstDash val="solid"/>
        </a:ln>
        <a:effectLst/>
      </dgm:spPr>
    </dgm:pt>
    <dgm:pt modelId="{A50F1724-C969-4C2B-8AB0-CCCE77174E9E}" type="pres">
      <dgm:prSet presAssocID="{57DFA44A-09CA-4F7E-BB94-8603E348F8F4}" presName="text" presStyleLbl="node1" presStyleIdx="2" presStyleCnt="5">
        <dgm:presLayoutVars>
          <dgm:bulletEnabled val="1"/>
        </dgm:presLayoutVars>
      </dgm:prSet>
      <dgm:spPr/>
    </dgm:pt>
    <dgm:pt modelId="{EB4C59A2-256A-43B0-AD46-CDF846265507}" type="pres">
      <dgm:prSet presAssocID="{220E03A7-5390-4766-A0D6-F6F5B4B250D6}" presName="spacer" presStyleCnt="0"/>
      <dgm:spPr/>
    </dgm:pt>
    <dgm:pt modelId="{1E9E3F95-AFB1-4DEC-B304-5A1D54B89F24}" type="pres">
      <dgm:prSet presAssocID="{C22F8F0F-32E9-48AE-A48D-61987C615486}" presName="comp" presStyleCnt="0"/>
      <dgm:spPr/>
    </dgm:pt>
    <dgm:pt modelId="{A583C39F-458F-4BA6-BC7F-B03C0DA30157}" type="pres">
      <dgm:prSet presAssocID="{C22F8F0F-32E9-48AE-A48D-61987C615486}" presName="box" presStyleLbl="node1" presStyleIdx="3" presStyleCnt="5"/>
      <dgm:spPr>
        <a:xfrm>
          <a:off x="0" y="2693235"/>
          <a:ext cx="7635555" cy="816131"/>
        </a:xfrm>
        <a:prstGeom prst="roundRect">
          <a:avLst>
            <a:gd name="adj" fmla="val 10000"/>
          </a:avLst>
        </a:prstGeom>
      </dgm:spPr>
    </dgm:pt>
    <dgm:pt modelId="{29F913CB-E930-446F-A394-780AB0D056F5}" type="pres">
      <dgm:prSet presAssocID="{C22F8F0F-32E9-48AE-A48D-61987C615486}" presName="img" presStyleLbl="fgImgPlace1" presStyleIdx="3" presStyleCnt="5"/>
      <dgm:spPr>
        <a:xfrm>
          <a:off x="81613" y="2774848"/>
          <a:ext cx="1527111" cy="65290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1000" b="-41000"/>
          </a:stretch>
        </a:blipFill>
        <a:ln w="25400" cap="flat" cmpd="sng" algn="ctr">
          <a:solidFill>
            <a:prstClr val="white">
              <a:hueOff val="0"/>
              <a:satOff val="0"/>
              <a:lumOff val="0"/>
              <a:alphaOff val="0"/>
            </a:prstClr>
          </a:solidFill>
          <a:prstDash val="solid"/>
        </a:ln>
        <a:effectLst/>
      </dgm:spPr>
    </dgm:pt>
    <dgm:pt modelId="{73A91016-76C8-4D87-A3A6-D78E117DCD12}" type="pres">
      <dgm:prSet presAssocID="{C22F8F0F-32E9-48AE-A48D-61987C615486}" presName="text" presStyleLbl="node1" presStyleIdx="3" presStyleCnt="5">
        <dgm:presLayoutVars>
          <dgm:bulletEnabled val="1"/>
        </dgm:presLayoutVars>
      </dgm:prSet>
      <dgm:spPr/>
    </dgm:pt>
    <dgm:pt modelId="{66F868FF-2512-4A95-8E5F-4A7805B0A789}" type="pres">
      <dgm:prSet presAssocID="{7B4C3C16-3AF2-46FF-B25F-525CE47FBE2A}" presName="spacer" presStyleCnt="0"/>
      <dgm:spPr/>
    </dgm:pt>
    <dgm:pt modelId="{B5886883-3BD3-408E-A3B5-6AB1516CB1C9}" type="pres">
      <dgm:prSet presAssocID="{DDF3DF98-98AC-4285-A6EA-A51689136526}" presName="comp" presStyleCnt="0"/>
      <dgm:spPr/>
    </dgm:pt>
    <dgm:pt modelId="{FFFF7DE4-17FA-4EF3-A669-8D096DF63C1B}" type="pres">
      <dgm:prSet presAssocID="{DDF3DF98-98AC-4285-A6EA-A51689136526}" presName="box" presStyleLbl="node1" presStyleIdx="4" presStyleCnt="5"/>
      <dgm:spPr>
        <a:xfrm>
          <a:off x="0" y="3590980"/>
          <a:ext cx="7635555" cy="816131"/>
        </a:xfrm>
        <a:prstGeom prst="roundRect">
          <a:avLst>
            <a:gd name="adj" fmla="val 10000"/>
          </a:avLst>
        </a:prstGeom>
      </dgm:spPr>
    </dgm:pt>
    <dgm:pt modelId="{35EDB2C2-337F-4910-8601-4AAB3132FF64}" type="pres">
      <dgm:prSet presAssocID="{DDF3DF98-98AC-4285-A6EA-A51689136526}" presName="img" presStyleLbl="fgImgPlace1" presStyleIdx="4" presStyleCnt="5"/>
      <dgm:spPr>
        <a:xfrm>
          <a:off x="81613" y="2774848"/>
          <a:ext cx="1527111" cy="652905"/>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a:ln w="25400" cap="flat" cmpd="sng" algn="ctr">
          <a:solidFill>
            <a:prstClr val="white">
              <a:hueOff val="0"/>
              <a:satOff val="0"/>
              <a:lumOff val="0"/>
              <a:alphaOff val="0"/>
            </a:prstClr>
          </a:solidFill>
          <a:prstDash val="solid"/>
        </a:ln>
        <a:effectLst/>
      </dgm:spPr>
    </dgm:pt>
    <dgm:pt modelId="{6977AC6C-2A22-4ED1-BF9C-55565EE9070D}" type="pres">
      <dgm:prSet presAssocID="{DDF3DF98-98AC-4285-A6EA-A51689136526}" presName="text" presStyleLbl="node1" presStyleIdx="4" presStyleCnt="5">
        <dgm:presLayoutVars>
          <dgm:bulletEnabled val="1"/>
        </dgm:presLayoutVars>
      </dgm:prSet>
      <dgm:spPr/>
    </dgm:pt>
  </dgm:ptLst>
  <dgm:cxnLst>
    <dgm:cxn modelId="{A2062805-27C2-4888-A83E-1079CFA046EF}" srcId="{815BC6B3-2A01-470B-84D0-9F955AEA3099}" destId="{DFE5247B-4A61-46D3-A1AB-AE303314922C}" srcOrd="1" destOrd="0" parTransId="{4494B5FB-9D49-49C8-AB91-B5002B98E1EB}" sibTransId="{244472C6-BA89-4CDA-AF02-959EFC0FE97E}"/>
    <dgm:cxn modelId="{B0B55212-37A8-49B2-913A-1EA308C64A72}" srcId="{815BC6B3-2A01-470B-84D0-9F955AEA3099}" destId="{8ECF9F94-4236-4AB7-8690-8C1182865B9F}" srcOrd="0" destOrd="0" parTransId="{ADB73585-36F6-4ECF-BACE-9FF8A50A5FAE}" sibTransId="{28EC0536-D98F-4770-B3B6-490AD993751D}"/>
    <dgm:cxn modelId="{84115817-FFC4-4879-B57D-9E954FD98261}" type="presOf" srcId="{C22F8F0F-32E9-48AE-A48D-61987C615486}" destId="{73A91016-76C8-4D87-A3A6-D78E117DCD12}" srcOrd="1" destOrd="0" presId="urn:microsoft.com/office/officeart/2005/8/layout/vList4"/>
    <dgm:cxn modelId="{B471EB20-B91B-42B7-B90F-9F3876E6EC94}" type="presOf" srcId="{DDF3DF98-98AC-4285-A6EA-A51689136526}" destId="{6977AC6C-2A22-4ED1-BF9C-55565EE9070D}" srcOrd="1" destOrd="0" presId="urn:microsoft.com/office/officeart/2005/8/layout/vList4"/>
    <dgm:cxn modelId="{D11C9E24-2EC6-481E-89DC-3DC87E543CBB}" srcId="{815BC6B3-2A01-470B-84D0-9F955AEA3099}" destId="{57DFA44A-09CA-4F7E-BB94-8603E348F8F4}" srcOrd="2" destOrd="0" parTransId="{380BFAB0-F6CB-4A97-9D27-20F0922EF165}" sibTransId="{220E03A7-5390-4766-A0D6-F6F5B4B250D6}"/>
    <dgm:cxn modelId="{61907D2B-BC7D-4E11-BE53-D79974F3080D}" type="presOf" srcId="{DDF3DF98-98AC-4285-A6EA-A51689136526}" destId="{FFFF7DE4-17FA-4EF3-A669-8D096DF63C1B}" srcOrd="0" destOrd="0" presId="urn:microsoft.com/office/officeart/2005/8/layout/vList4"/>
    <dgm:cxn modelId="{B8815034-E048-4F13-A097-21B16EE3517A}" type="presOf" srcId="{DFE5247B-4A61-46D3-A1AB-AE303314922C}" destId="{76507D04-D2A8-41BD-9C46-6A727785EB7C}" srcOrd="1" destOrd="0" presId="urn:microsoft.com/office/officeart/2005/8/layout/vList4"/>
    <dgm:cxn modelId="{3BE41D38-6B17-4C8C-BBB8-F069C7D47DCF}" type="presOf" srcId="{DFE5247B-4A61-46D3-A1AB-AE303314922C}" destId="{92AC2A70-D823-481E-8C33-E8474F63986B}" srcOrd="0" destOrd="0" presId="urn:microsoft.com/office/officeart/2005/8/layout/vList4"/>
    <dgm:cxn modelId="{C12C9E61-5BF5-4AE8-8E38-C34A3F231591}" type="presOf" srcId="{C22F8F0F-32E9-48AE-A48D-61987C615486}" destId="{A583C39F-458F-4BA6-BC7F-B03C0DA30157}" srcOrd="0" destOrd="0" presId="urn:microsoft.com/office/officeart/2005/8/layout/vList4"/>
    <dgm:cxn modelId="{5A04FA57-3C5A-4245-82BF-73BC45A594FA}" type="presOf" srcId="{815BC6B3-2A01-470B-84D0-9F955AEA3099}" destId="{0BD0A674-537E-4AEE-9BF7-99B6432C0563}" srcOrd="0" destOrd="0" presId="urn:microsoft.com/office/officeart/2005/8/layout/vList4"/>
    <dgm:cxn modelId="{300D6558-B417-4064-A26B-A25C70D2E13C}" type="presOf" srcId="{57DFA44A-09CA-4F7E-BB94-8603E348F8F4}" destId="{A50F1724-C969-4C2B-8AB0-CCCE77174E9E}" srcOrd="1" destOrd="0" presId="urn:microsoft.com/office/officeart/2005/8/layout/vList4"/>
    <dgm:cxn modelId="{497C6F80-37B4-4F5B-A5BF-2ADEA096F1CD}" type="presOf" srcId="{8ECF9F94-4236-4AB7-8690-8C1182865B9F}" destId="{2BE7C3CA-9B51-4EA4-9810-BE90043BCF0C}" srcOrd="0" destOrd="0" presId="urn:microsoft.com/office/officeart/2005/8/layout/vList4"/>
    <dgm:cxn modelId="{DBEC29A6-64F0-41C4-9584-21633958FD89}" type="presOf" srcId="{57DFA44A-09CA-4F7E-BB94-8603E348F8F4}" destId="{F99F2D7D-B4B1-4C39-80EB-58F562C9DAD5}" srcOrd="0" destOrd="0" presId="urn:microsoft.com/office/officeart/2005/8/layout/vList4"/>
    <dgm:cxn modelId="{F5B5A2A9-44A3-48DC-838B-7815897EC05F}" type="presOf" srcId="{8ECF9F94-4236-4AB7-8690-8C1182865B9F}" destId="{1190A882-6499-4BF0-B2A9-4CBEC57E7911}" srcOrd="1" destOrd="0" presId="urn:microsoft.com/office/officeart/2005/8/layout/vList4"/>
    <dgm:cxn modelId="{6DD203CB-E402-44F6-B3A3-988B141BC1F4}" srcId="{815BC6B3-2A01-470B-84D0-9F955AEA3099}" destId="{C22F8F0F-32E9-48AE-A48D-61987C615486}" srcOrd="3" destOrd="0" parTransId="{12839424-1608-4A08-9BA3-2AF7D82AEC5D}" sibTransId="{7B4C3C16-3AF2-46FF-B25F-525CE47FBE2A}"/>
    <dgm:cxn modelId="{8CC329E8-2AD5-4868-9322-CC99745C3808}" srcId="{815BC6B3-2A01-470B-84D0-9F955AEA3099}" destId="{DDF3DF98-98AC-4285-A6EA-A51689136526}" srcOrd="4" destOrd="0" parTransId="{53D31A66-B9E2-4631-9935-8839EFF79285}" sibTransId="{FB129437-FA7D-49D9-9532-FC691C7459BF}"/>
    <dgm:cxn modelId="{1B1237D0-3BF5-42AD-B7FB-C1C2C79FBEB2}" type="presParOf" srcId="{0BD0A674-537E-4AEE-9BF7-99B6432C0563}" destId="{F0E4D1F4-EF74-48B8-9FED-10C8AA437FD8}" srcOrd="0" destOrd="0" presId="urn:microsoft.com/office/officeart/2005/8/layout/vList4"/>
    <dgm:cxn modelId="{77A9B969-37F4-4892-99C0-47A02B2BA9D0}" type="presParOf" srcId="{F0E4D1F4-EF74-48B8-9FED-10C8AA437FD8}" destId="{2BE7C3CA-9B51-4EA4-9810-BE90043BCF0C}" srcOrd="0" destOrd="0" presId="urn:microsoft.com/office/officeart/2005/8/layout/vList4"/>
    <dgm:cxn modelId="{88A0115F-5E30-4FB1-8CCF-A2EF0EFE0C56}" type="presParOf" srcId="{F0E4D1F4-EF74-48B8-9FED-10C8AA437FD8}" destId="{D4C23E13-4195-4215-8033-227B0B74D210}" srcOrd="1" destOrd="0" presId="urn:microsoft.com/office/officeart/2005/8/layout/vList4"/>
    <dgm:cxn modelId="{6F380592-D91E-40DF-A90B-A2FE993E006C}" type="presParOf" srcId="{F0E4D1F4-EF74-48B8-9FED-10C8AA437FD8}" destId="{1190A882-6499-4BF0-B2A9-4CBEC57E7911}" srcOrd="2" destOrd="0" presId="urn:microsoft.com/office/officeart/2005/8/layout/vList4"/>
    <dgm:cxn modelId="{89405E71-BAEF-421A-A004-C951F1EC2A76}" type="presParOf" srcId="{0BD0A674-537E-4AEE-9BF7-99B6432C0563}" destId="{AC950CEA-9BF8-44EA-A9AE-D7B5BD956CFE}" srcOrd="1" destOrd="0" presId="urn:microsoft.com/office/officeart/2005/8/layout/vList4"/>
    <dgm:cxn modelId="{96F42F70-C53D-4FD5-B4AE-BE5F512A86C6}" type="presParOf" srcId="{0BD0A674-537E-4AEE-9BF7-99B6432C0563}" destId="{A112E4BD-86B7-4CFD-BD62-0DFD2905D7C5}" srcOrd="2" destOrd="0" presId="urn:microsoft.com/office/officeart/2005/8/layout/vList4"/>
    <dgm:cxn modelId="{167AD8CD-05B8-4113-8CB8-B5873C745EC4}" type="presParOf" srcId="{A112E4BD-86B7-4CFD-BD62-0DFD2905D7C5}" destId="{92AC2A70-D823-481E-8C33-E8474F63986B}" srcOrd="0" destOrd="0" presId="urn:microsoft.com/office/officeart/2005/8/layout/vList4"/>
    <dgm:cxn modelId="{BF9DAFE5-E6B8-493B-BE66-EE6EC7738CF9}" type="presParOf" srcId="{A112E4BD-86B7-4CFD-BD62-0DFD2905D7C5}" destId="{1CA8FB9B-A4C5-4C61-A98C-FF0C0268E149}" srcOrd="1" destOrd="0" presId="urn:microsoft.com/office/officeart/2005/8/layout/vList4"/>
    <dgm:cxn modelId="{4D6CF932-AA5E-49A4-878A-8597A84BF491}" type="presParOf" srcId="{A112E4BD-86B7-4CFD-BD62-0DFD2905D7C5}" destId="{76507D04-D2A8-41BD-9C46-6A727785EB7C}" srcOrd="2" destOrd="0" presId="urn:microsoft.com/office/officeart/2005/8/layout/vList4"/>
    <dgm:cxn modelId="{1234B2E4-9243-4799-805E-D284CCEB9306}" type="presParOf" srcId="{0BD0A674-537E-4AEE-9BF7-99B6432C0563}" destId="{80B21FA4-54D2-4FDF-A492-4FB819961D3B}" srcOrd="3" destOrd="0" presId="urn:microsoft.com/office/officeart/2005/8/layout/vList4"/>
    <dgm:cxn modelId="{A5782D50-04CF-4955-9A65-3F8AF68A6FA6}" type="presParOf" srcId="{0BD0A674-537E-4AEE-9BF7-99B6432C0563}" destId="{F21011D2-108D-44D2-AE73-DBC5DD16850D}" srcOrd="4" destOrd="0" presId="urn:microsoft.com/office/officeart/2005/8/layout/vList4"/>
    <dgm:cxn modelId="{237BB4D0-7701-42D4-9307-8C66373D6849}" type="presParOf" srcId="{F21011D2-108D-44D2-AE73-DBC5DD16850D}" destId="{F99F2D7D-B4B1-4C39-80EB-58F562C9DAD5}" srcOrd="0" destOrd="0" presId="urn:microsoft.com/office/officeart/2005/8/layout/vList4"/>
    <dgm:cxn modelId="{EE00C3E5-E63B-471B-87A1-C6FBF1E1D7C8}" type="presParOf" srcId="{F21011D2-108D-44D2-AE73-DBC5DD16850D}" destId="{252CCB13-A4CF-4C83-BF6F-9A04CF65E187}" srcOrd="1" destOrd="0" presId="urn:microsoft.com/office/officeart/2005/8/layout/vList4"/>
    <dgm:cxn modelId="{F696C35C-83C5-48B5-BF4A-36A21A0C7ED6}" type="presParOf" srcId="{F21011D2-108D-44D2-AE73-DBC5DD16850D}" destId="{A50F1724-C969-4C2B-8AB0-CCCE77174E9E}" srcOrd="2" destOrd="0" presId="urn:microsoft.com/office/officeart/2005/8/layout/vList4"/>
    <dgm:cxn modelId="{78E45E38-DC27-4601-A8DD-1D6C545A0F54}" type="presParOf" srcId="{0BD0A674-537E-4AEE-9BF7-99B6432C0563}" destId="{EB4C59A2-256A-43B0-AD46-CDF846265507}" srcOrd="5" destOrd="0" presId="urn:microsoft.com/office/officeart/2005/8/layout/vList4"/>
    <dgm:cxn modelId="{ADABF74D-12A6-4E58-AA27-7525EE3600A3}" type="presParOf" srcId="{0BD0A674-537E-4AEE-9BF7-99B6432C0563}" destId="{1E9E3F95-AFB1-4DEC-B304-5A1D54B89F24}" srcOrd="6" destOrd="0" presId="urn:microsoft.com/office/officeart/2005/8/layout/vList4"/>
    <dgm:cxn modelId="{FA6A019A-F219-41BD-B1DE-2ED7C07EFAD1}" type="presParOf" srcId="{1E9E3F95-AFB1-4DEC-B304-5A1D54B89F24}" destId="{A583C39F-458F-4BA6-BC7F-B03C0DA30157}" srcOrd="0" destOrd="0" presId="urn:microsoft.com/office/officeart/2005/8/layout/vList4"/>
    <dgm:cxn modelId="{8A2FB596-2A65-4818-8A8D-B0B0251EDF6C}" type="presParOf" srcId="{1E9E3F95-AFB1-4DEC-B304-5A1D54B89F24}" destId="{29F913CB-E930-446F-A394-780AB0D056F5}" srcOrd="1" destOrd="0" presId="urn:microsoft.com/office/officeart/2005/8/layout/vList4"/>
    <dgm:cxn modelId="{6532DE33-7818-4BED-8757-97B186994B6F}" type="presParOf" srcId="{1E9E3F95-AFB1-4DEC-B304-5A1D54B89F24}" destId="{73A91016-76C8-4D87-A3A6-D78E117DCD12}" srcOrd="2" destOrd="0" presId="urn:microsoft.com/office/officeart/2005/8/layout/vList4"/>
    <dgm:cxn modelId="{2C3F6EDD-CB05-40B0-99CB-C4C760D0C0F3}" type="presParOf" srcId="{0BD0A674-537E-4AEE-9BF7-99B6432C0563}" destId="{66F868FF-2512-4A95-8E5F-4A7805B0A789}" srcOrd="7" destOrd="0" presId="urn:microsoft.com/office/officeart/2005/8/layout/vList4"/>
    <dgm:cxn modelId="{BA6A4A69-77C2-411D-BC24-8A2ED3621075}" type="presParOf" srcId="{0BD0A674-537E-4AEE-9BF7-99B6432C0563}" destId="{B5886883-3BD3-408E-A3B5-6AB1516CB1C9}" srcOrd="8" destOrd="0" presId="urn:microsoft.com/office/officeart/2005/8/layout/vList4"/>
    <dgm:cxn modelId="{5B89CF2B-08EF-434B-B44E-0F44EB06AD27}" type="presParOf" srcId="{B5886883-3BD3-408E-A3B5-6AB1516CB1C9}" destId="{FFFF7DE4-17FA-4EF3-A669-8D096DF63C1B}" srcOrd="0" destOrd="0" presId="urn:microsoft.com/office/officeart/2005/8/layout/vList4"/>
    <dgm:cxn modelId="{5D135C91-0458-4144-A1DD-00D3A4496D24}" type="presParOf" srcId="{B5886883-3BD3-408E-A3B5-6AB1516CB1C9}" destId="{35EDB2C2-337F-4910-8601-4AAB3132FF64}" srcOrd="1" destOrd="0" presId="urn:microsoft.com/office/officeart/2005/8/layout/vList4"/>
    <dgm:cxn modelId="{596B9DAB-C185-45FE-88AB-307CC846D108}" type="presParOf" srcId="{B5886883-3BD3-408E-A3B5-6AB1516CB1C9}" destId="{6977AC6C-2A22-4ED1-BF9C-55565EE9070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C32B05-62EA-407A-B21C-2310C7945705}" type="doc">
      <dgm:prSet loTypeId="urn:microsoft.com/office/officeart/2005/8/layout/StepDownProcess" loCatId="process" qsTypeId="urn:microsoft.com/office/officeart/2005/8/quickstyle/simple4" qsCatId="simple" csTypeId="urn:microsoft.com/office/officeart/2005/8/colors/colorful1" csCatId="colorful" phldr="1"/>
      <dgm:spPr/>
      <dgm:t>
        <a:bodyPr/>
        <a:lstStyle/>
        <a:p>
          <a:endParaRPr lang="en-US"/>
        </a:p>
      </dgm:t>
    </dgm:pt>
    <dgm:pt modelId="{42D71409-67F9-455C-8C6D-716D284AAA6B}">
      <dgm:prSet phldrT="[Text]"/>
      <dgm:spPr>
        <a:xfrm>
          <a:off x="666395" y="17062"/>
          <a:ext cx="1312908" cy="918993"/>
        </a:xfrm>
        <a:prstGeom prst="roundRect">
          <a:avLst>
            <a:gd name="adj" fmla="val 1667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a:solidFill>
                <a:sysClr val="window" lastClr="FFFFFF"/>
              </a:solidFill>
              <a:latin typeface="Calibri"/>
              <a:ea typeface="+mn-ea"/>
              <a:cs typeface="+mn-cs"/>
            </a:rPr>
            <a:t>PLAN TERRITORIAL 2024-2027</a:t>
          </a: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dgm:spPr>
        <a:xfrm>
          <a:off x="1950014" y="1006753"/>
          <a:ext cx="1312908" cy="1017555"/>
        </a:xfrm>
        <a:prstGeom prst="roundRect">
          <a:avLst>
            <a:gd name="adj" fmla="val 1667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r>
            <a:rPr lang="en-US" b="1" dirty="0">
              <a:solidFill>
                <a:sysClr val="window" lastClr="FFFFFF"/>
              </a:solidFill>
              <a:latin typeface="Calibri"/>
              <a:ea typeface="+mn-ea"/>
              <a:cs typeface="+mn-cs"/>
            </a:rPr>
            <a:t>PLANES DE ACCIÓN 2024, 2025, 2026, 2027</a:t>
          </a: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6CF284C3-4A70-4432-8F33-E75A802B3330}">
      <dgm:prSet custT="1"/>
      <dgm:spPr>
        <a:xfrm>
          <a:off x="3263578" y="1031418"/>
          <a:ext cx="2708596" cy="984914"/>
        </a:xfrm>
        <a:prstGeom prst="roundRect">
          <a:avLst/>
        </a:prstGeom>
        <a:solidFill>
          <a:srgbClr val="F79646">
            <a:lumMod val="40000"/>
            <a:lumOff val="60000"/>
          </a:srgbClr>
        </a:solidFill>
        <a:ln>
          <a:noFill/>
        </a:ln>
        <a:effectLst/>
      </dgm:spPr>
      <dgm:t>
        <a:bodyPr/>
        <a:lstStyle/>
        <a:p>
          <a:r>
            <a:rPr lang="es-ES" sz="1400" b="1" dirty="0">
              <a:solidFill>
                <a:srgbClr val="FF0000"/>
              </a:solidFill>
              <a:latin typeface="Calibri"/>
              <a:ea typeface="+mn-ea"/>
              <a:cs typeface="+mn-cs"/>
            </a:rPr>
            <a:t>Medidas y acciones de mejora (94 en 2024).</a:t>
          </a:r>
          <a:endParaRPr lang="en-US" sz="1400" b="1" dirty="0">
            <a:solidFill>
              <a:srgbClr val="FF0000"/>
            </a:solidFill>
            <a:latin typeface="Calibri"/>
            <a:ea typeface="+mn-ea"/>
            <a:cs typeface="+mn-cs"/>
          </a:endParaRPr>
        </a:p>
      </dgm:t>
    </dgm:pt>
    <dgm:pt modelId="{044831E6-2FC9-4DDA-81FB-5FA418568D07}" type="parTrans" cxnId="{2DC24386-BC50-4BAB-8571-16CB10C2603C}">
      <dgm:prSet/>
      <dgm:spPr/>
      <dgm:t>
        <a:bodyPr/>
        <a:lstStyle/>
        <a:p>
          <a:endParaRPr lang="en-US"/>
        </a:p>
      </dgm:t>
    </dgm:pt>
    <dgm:pt modelId="{CD50B82D-84BB-4747-B282-ABB339EBA294}" type="sibTrans" cxnId="{2DC24386-BC50-4BAB-8571-16CB10C2603C}">
      <dgm:prSet/>
      <dgm:spPr/>
      <dgm:t>
        <a:bodyPr/>
        <a:lstStyle/>
        <a:p>
          <a:endParaRPr lang="en-US"/>
        </a:p>
      </dgm:t>
    </dgm:pt>
    <dgm:pt modelId="{3AF880A5-0F00-4315-A5DF-1FE656798601}">
      <dgm:prSet phldrT="[Text]" custT="1"/>
      <dgm:spPr>
        <a:xfrm>
          <a:off x="2010882" y="42427"/>
          <a:ext cx="2647359" cy="884209"/>
        </a:xfrm>
        <a:prstGeom prst="roundRect">
          <a:avLst/>
        </a:prstGeom>
        <a:solidFill>
          <a:srgbClr val="F79646">
            <a:lumMod val="40000"/>
            <a:lumOff val="60000"/>
          </a:srgbClr>
        </a:solidFill>
        <a:ln cap="rnd">
          <a:noFill/>
        </a:ln>
        <a:effectLst/>
      </dgm:spPr>
      <dgm:t>
        <a:bodyPr/>
        <a:lstStyle/>
        <a:p>
          <a:r>
            <a:rPr lang="es-ES" sz="1400" b="1" dirty="0">
              <a:solidFill>
                <a:srgbClr val="FF0000"/>
              </a:solidFill>
              <a:latin typeface="Calibri"/>
              <a:ea typeface="+mn-ea"/>
              <a:cs typeface="+mn-cs"/>
            </a:rPr>
            <a:t>4 Ejes y 14 Objetivos Estratégicos.</a:t>
          </a:r>
          <a:endParaRPr lang="en-US" sz="1400" b="1" dirty="0">
            <a:solidFill>
              <a:srgbClr val="FF0000"/>
            </a:solidFill>
            <a:latin typeface="Calibri"/>
            <a:ea typeface="+mn-ea"/>
            <a:cs typeface="+mn-cs"/>
          </a:endParaRPr>
        </a:p>
      </dgm:t>
    </dgm:pt>
    <dgm:pt modelId="{A13BB1F9-5857-4B43-8BF5-6589AA2CB759}" type="parTrans" cxnId="{24F8CBE2-5003-4E69-A772-6B98F2B05181}">
      <dgm:prSet/>
      <dgm:spPr/>
      <dgm:t>
        <a:bodyPr/>
        <a:lstStyle/>
        <a:p>
          <a:endParaRPr lang="en-US"/>
        </a:p>
      </dgm:t>
    </dgm:pt>
    <dgm:pt modelId="{C198C41D-2640-4669-83ED-E0CD35701C8E}" type="sibTrans" cxnId="{24F8CBE2-5003-4E69-A772-6B98F2B05181}">
      <dgm:prSet/>
      <dgm:spPr/>
      <dgm:t>
        <a:bodyPr/>
        <a:lstStyle/>
        <a:p>
          <a:endParaRPr lang="en-US"/>
        </a:p>
      </dgm:t>
    </dgm:pt>
    <dgm:pt modelId="{8EA7219F-BDB2-48EB-9EEB-3133522D132E}">
      <dgm:prSet phldrT="[Text]" custT="1"/>
      <dgm:spPr>
        <a:xfrm>
          <a:off x="2010882" y="42427"/>
          <a:ext cx="2647359" cy="884209"/>
        </a:xfrm>
        <a:prstGeom prst="roundRect">
          <a:avLst/>
        </a:prstGeom>
        <a:solidFill>
          <a:srgbClr val="F79646">
            <a:lumMod val="40000"/>
            <a:lumOff val="60000"/>
          </a:srgbClr>
        </a:solidFill>
        <a:ln cap="rnd">
          <a:noFill/>
        </a:ln>
        <a:effectLst/>
      </dgm:spPr>
      <dgm:t>
        <a:bodyPr/>
        <a:lstStyle/>
        <a:p>
          <a:r>
            <a:rPr lang="es-ES" sz="1400" b="1" dirty="0">
              <a:solidFill>
                <a:sysClr val="windowText" lastClr="000000">
                  <a:hueOff val="0"/>
                  <a:satOff val="0"/>
                  <a:lumOff val="0"/>
                  <a:alphaOff val="0"/>
                </a:sysClr>
              </a:solidFill>
              <a:latin typeface="Calibri"/>
              <a:ea typeface="+mn-ea"/>
              <a:cs typeface="+mn-cs"/>
            </a:rPr>
            <a:t>Misión, visión y valores.</a:t>
          </a:r>
          <a:endParaRPr lang="en-US" sz="1400" b="1" dirty="0">
            <a:solidFill>
              <a:sysClr val="windowText" lastClr="000000">
                <a:hueOff val="0"/>
                <a:satOff val="0"/>
                <a:lumOff val="0"/>
                <a:alphaOff val="0"/>
              </a:sysClr>
            </a:solidFill>
            <a:latin typeface="Calibri"/>
            <a:ea typeface="+mn-ea"/>
            <a:cs typeface="+mn-cs"/>
          </a:endParaRPr>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8FED2611-0FF1-440A-A7AB-3124798A9E88}">
      <dgm:prSet phldrT="[Text]" custT="1"/>
      <dgm:spPr>
        <a:xfrm>
          <a:off x="2010882" y="42427"/>
          <a:ext cx="2647359" cy="884209"/>
        </a:xfrm>
        <a:prstGeom prst="roundRect">
          <a:avLst/>
        </a:prstGeom>
        <a:solidFill>
          <a:srgbClr val="F79646">
            <a:lumMod val="40000"/>
            <a:lumOff val="60000"/>
          </a:srgbClr>
        </a:solidFill>
        <a:ln cap="rnd">
          <a:noFill/>
        </a:ln>
        <a:effectLst/>
      </dgm:spPr>
      <dgm:t>
        <a:bodyPr/>
        <a:lstStyle/>
        <a:p>
          <a:r>
            <a:rPr lang="es-ES" sz="1400" b="1" noProof="0" dirty="0">
              <a:solidFill>
                <a:sysClr val="windowText" lastClr="000000">
                  <a:hueOff val="0"/>
                  <a:satOff val="0"/>
                  <a:lumOff val="0"/>
                  <a:alphaOff val="0"/>
                </a:sysClr>
              </a:solidFill>
              <a:latin typeface="Calibri"/>
              <a:ea typeface="+mn-ea"/>
              <a:cs typeface="+mn-cs"/>
            </a:rPr>
            <a:t>Alineación</a:t>
          </a:r>
          <a:r>
            <a:rPr lang="en-US" sz="1400" b="1" dirty="0">
              <a:solidFill>
                <a:sysClr val="windowText" lastClr="000000">
                  <a:hueOff val="0"/>
                  <a:satOff val="0"/>
                  <a:lumOff val="0"/>
                  <a:alphaOff val="0"/>
                </a:sysClr>
              </a:solidFill>
              <a:latin typeface="Calibri"/>
              <a:ea typeface="+mn-ea"/>
              <a:cs typeface="+mn-cs"/>
            </a:rPr>
            <a:t> con Planes estratégicos de la AGE.</a:t>
          </a:r>
        </a:p>
      </dgm:t>
    </dgm:pt>
    <dgm:pt modelId="{12FE2D8A-0B6D-47B2-A6D1-A91F167CD218}" type="parTrans" cxnId="{31B1E16A-1195-4587-8DC8-8AC59F81FE1C}">
      <dgm:prSet/>
      <dgm:spPr/>
      <dgm:t>
        <a:bodyPr/>
        <a:lstStyle/>
        <a:p>
          <a:endParaRPr lang="es-ES"/>
        </a:p>
      </dgm:t>
    </dgm:pt>
    <dgm:pt modelId="{062071D2-536D-4547-9794-F6DAECB85EEA}" type="sibTrans" cxnId="{31B1E16A-1195-4587-8DC8-8AC59F81FE1C}">
      <dgm:prSet/>
      <dgm:spPr/>
      <dgm:t>
        <a:bodyPr/>
        <a:lstStyle/>
        <a:p>
          <a:endParaRPr lang="es-ES"/>
        </a:p>
      </dgm:t>
    </dgm:pt>
    <dgm:pt modelId="{51BFCC06-6E89-4F9E-9D95-94A6BD14A4B7}">
      <dgm:prSet custT="1"/>
      <dgm:spPr>
        <a:xfrm>
          <a:off x="3263578" y="1031418"/>
          <a:ext cx="2708596" cy="984914"/>
        </a:xfrm>
        <a:prstGeom prst="roundRect">
          <a:avLst/>
        </a:prstGeom>
        <a:solidFill>
          <a:srgbClr val="F79646">
            <a:lumMod val="40000"/>
            <a:lumOff val="60000"/>
          </a:srgbClr>
        </a:solidFill>
        <a:ln>
          <a:noFill/>
        </a:ln>
        <a:effectLst/>
      </dgm:spPr>
      <dgm:t>
        <a:bodyPr/>
        <a:lstStyle/>
        <a:p>
          <a:r>
            <a:rPr lang="es-ES" sz="1400" b="1" dirty="0">
              <a:solidFill>
                <a:sysClr val="windowText" lastClr="000000">
                  <a:hueOff val="0"/>
                  <a:satOff val="0"/>
                  <a:lumOff val="0"/>
                  <a:alphaOff val="0"/>
                </a:sysClr>
              </a:solidFill>
              <a:latin typeface="Calibri"/>
              <a:ea typeface="+mn-ea"/>
              <a:cs typeface="+mn-cs"/>
            </a:rPr>
            <a:t>Indicadores.</a:t>
          </a:r>
        </a:p>
      </dgm:t>
    </dgm:pt>
    <dgm:pt modelId="{325A5995-8D84-45FB-8E58-C1F5B87E734A}" type="parTrans" cxnId="{774AE296-75A5-481F-9498-448D93B85611}">
      <dgm:prSet/>
      <dgm:spPr/>
      <dgm:t>
        <a:bodyPr/>
        <a:lstStyle/>
        <a:p>
          <a:endParaRPr lang="es-ES"/>
        </a:p>
      </dgm:t>
    </dgm:pt>
    <dgm:pt modelId="{FA87A8AB-F424-4A47-8304-231DF776E940}" type="sibTrans" cxnId="{774AE296-75A5-481F-9498-448D93B85611}">
      <dgm:prSet/>
      <dgm:spPr/>
      <dgm:t>
        <a:bodyPr/>
        <a:lstStyle/>
        <a:p>
          <a:endParaRPr lang="es-ES"/>
        </a:p>
      </dgm:t>
    </dgm:pt>
    <dgm:pt modelId="{386C2B6D-2EE1-4682-AE61-EE246CD54E31}">
      <dgm:prSet phldrT="[Text]"/>
      <dgm:spPr>
        <a:blipFill rotWithShape="0">
          <a:blip xmlns:r="http://schemas.openxmlformats.org/officeDocument/2006/relationships" r:embed="rId1">
            <a:alphaModFix/>
          </a:blip>
          <a:stretch>
            <a:fillRect/>
          </a:stretch>
        </a:blipFill>
        <a:ln>
          <a:noFill/>
        </a:ln>
        <a:effectLst>
          <a:reflection endPos="0" dist="50800" dir="5400000" sy="-100000" algn="bl" rotWithShape="0"/>
        </a:effectLst>
      </dgm:spPr>
      <dgm:t>
        <a:bodyPr/>
        <a:lstStyle/>
        <a:p>
          <a:endParaRPr lang="en-US" dirty="0">
            <a:solidFill>
              <a:sysClr val="window" lastClr="FFFFFF"/>
            </a:solidFill>
            <a:latin typeface="Calibri"/>
            <a:ea typeface="+mn-ea"/>
            <a:cs typeface="+mn-cs"/>
          </a:endParaRPr>
        </a:p>
      </dgm:t>
    </dgm:pt>
    <dgm:pt modelId="{E1C9E6F1-2ED2-4DD8-9B78-28FC1AF5D352}" type="sibTrans" cxnId="{7F96AC57-2F84-4E8C-AA92-E82865EE63FE}">
      <dgm:prSet/>
      <dgm:spPr/>
      <dgm:t>
        <a:bodyPr/>
        <a:lstStyle/>
        <a:p>
          <a:endParaRPr lang="en-US"/>
        </a:p>
      </dgm:t>
    </dgm:pt>
    <dgm:pt modelId="{649D72FB-0D8F-479C-87D1-C73133EF35E2}" type="parTrans" cxnId="{7F96AC57-2F84-4E8C-AA92-E82865EE63FE}">
      <dgm:prSet/>
      <dgm:spPr/>
      <dgm:t>
        <a:bodyPr/>
        <a:lstStyle/>
        <a:p>
          <a:endParaRPr lang="en-US"/>
        </a:p>
      </dgm:t>
    </dgm:pt>
    <dgm:pt modelId="{7502C8C7-A699-46D7-BF52-133FC151968A}">
      <dgm:prSet phldrT="[Text]" custT="1"/>
      <dgm:spPr>
        <a:xfrm>
          <a:off x="2010882" y="42427"/>
          <a:ext cx="2647359" cy="884209"/>
        </a:xfrm>
        <a:prstGeom prst="roundRect">
          <a:avLst/>
        </a:prstGeom>
        <a:solidFill>
          <a:srgbClr val="F79646">
            <a:lumMod val="40000"/>
            <a:lumOff val="60000"/>
          </a:srgbClr>
        </a:solidFill>
        <a:ln cap="rnd">
          <a:noFill/>
        </a:ln>
        <a:effectLst/>
      </dgm:spPr>
      <dgm:t>
        <a:bodyPr/>
        <a:lstStyle/>
        <a:p>
          <a:r>
            <a:rPr lang="en-US" sz="1400" b="1" dirty="0">
              <a:solidFill>
                <a:sysClr val="windowText" lastClr="000000">
                  <a:hueOff val="0"/>
                  <a:satOff val="0"/>
                  <a:lumOff val="0"/>
                  <a:alphaOff val="0"/>
                </a:sysClr>
              </a:solidFill>
              <a:latin typeface="Calibri"/>
              <a:ea typeface="+mn-ea"/>
              <a:cs typeface="+mn-cs"/>
            </a:rPr>
            <a:t>Estructura de gobernanza.</a:t>
          </a:r>
        </a:p>
      </dgm:t>
    </dgm:pt>
    <dgm:pt modelId="{C2BCC5FB-11DE-4565-8620-E62FBADC7ED8}" type="parTrans" cxnId="{54E725E7-68C2-490C-902C-AAF2E0430CEE}">
      <dgm:prSet/>
      <dgm:spPr/>
      <dgm:t>
        <a:bodyPr/>
        <a:lstStyle/>
        <a:p>
          <a:endParaRPr lang="es-ES"/>
        </a:p>
      </dgm:t>
    </dgm:pt>
    <dgm:pt modelId="{E4395A91-99BD-407A-BF4C-5435402FB637}" type="sibTrans" cxnId="{54E725E7-68C2-490C-902C-AAF2E0430CEE}">
      <dgm:prSet/>
      <dgm:spPr/>
      <dgm:t>
        <a:bodyPr/>
        <a:lstStyle/>
        <a:p>
          <a:endParaRPr lang="es-ES"/>
        </a:p>
      </dgm:t>
    </dgm:pt>
    <dgm:pt modelId="{12E64719-A8F8-4162-9885-BE44DD12D475}">
      <dgm:prSet phldrT="[Text]" custT="1"/>
      <dgm:spPr>
        <a:xfrm>
          <a:off x="2010882" y="42427"/>
          <a:ext cx="2647359" cy="884209"/>
        </a:xfrm>
        <a:solidFill>
          <a:srgbClr val="F79646">
            <a:lumMod val="40000"/>
            <a:lumOff val="60000"/>
          </a:srgbClr>
        </a:solidFill>
        <a:ln cap="rnd">
          <a:noFill/>
        </a:ln>
        <a:effectLst/>
      </dgm:spPr>
      <dgm:t>
        <a:bodyPr/>
        <a:lstStyle/>
        <a:p>
          <a:r>
            <a:rPr lang="es-ES" sz="1400" b="1" noProof="0" dirty="0">
              <a:solidFill>
                <a:sysClr val="windowText" lastClr="000000">
                  <a:hueOff val="0"/>
                  <a:satOff val="0"/>
                  <a:lumOff val="0"/>
                  <a:alphaOff val="0"/>
                </a:sysClr>
              </a:solidFill>
              <a:latin typeface="Calibri"/>
              <a:ea typeface="+mn-ea"/>
              <a:cs typeface="+mn-cs"/>
            </a:rPr>
            <a:t>Priorización</a:t>
          </a:r>
          <a:r>
            <a:rPr lang="en-US" sz="1400" b="1" dirty="0">
              <a:solidFill>
                <a:sysClr val="windowText" lastClr="000000">
                  <a:hueOff val="0"/>
                  <a:satOff val="0"/>
                  <a:lumOff val="0"/>
                  <a:alphaOff val="0"/>
                </a:sysClr>
              </a:solidFill>
              <a:latin typeface="Calibri"/>
              <a:ea typeface="+mn-ea"/>
              <a:cs typeface="+mn-cs"/>
            </a:rPr>
            <a:t> de </a:t>
          </a:r>
          <a:r>
            <a:rPr lang="es-ES" sz="1400" b="1" dirty="0">
              <a:solidFill>
                <a:sysClr val="windowText" lastClr="000000">
                  <a:hueOff val="0"/>
                  <a:satOff val="0"/>
                  <a:lumOff val="0"/>
                  <a:alphaOff val="0"/>
                </a:sysClr>
              </a:solidFill>
              <a:latin typeface="Calibri"/>
              <a:ea typeface="+mn-ea"/>
              <a:cs typeface="+mn-cs"/>
            </a:rPr>
            <a:t>objetivos estratégicos.</a:t>
          </a:r>
          <a:endParaRPr lang="en-US" sz="1400" b="1" dirty="0">
            <a:solidFill>
              <a:sysClr val="windowText" lastClr="000000">
                <a:hueOff val="0"/>
                <a:satOff val="0"/>
                <a:lumOff val="0"/>
                <a:alphaOff val="0"/>
              </a:sysClr>
            </a:solidFill>
            <a:latin typeface="Calibri"/>
            <a:ea typeface="+mn-ea"/>
            <a:cs typeface="+mn-cs"/>
          </a:endParaRPr>
        </a:p>
      </dgm:t>
    </dgm:pt>
    <dgm:pt modelId="{E55CAE97-5057-458E-B258-EE603669FA9E}" type="parTrans" cxnId="{6BF417B1-96E3-4659-8CF6-AD227EEA083E}">
      <dgm:prSet/>
      <dgm:spPr/>
      <dgm:t>
        <a:bodyPr/>
        <a:lstStyle/>
        <a:p>
          <a:endParaRPr lang="es-ES"/>
        </a:p>
      </dgm:t>
    </dgm:pt>
    <dgm:pt modelId="{B999DBAF-FFE8-4214-9062-933736A1D260}" type="sibTrans" cxnId="{6BF417B1-96E3-4659-8CF6-AD227EEA083E}">
      <dgm:prSet/>
      <dgm:spPr/>
      <dgm:t>
        <a:bodyPr/>
        <a:lstStyle/>
        <a:p>
          <a:endParaRPr lang="es-ES"/>
        </a:p>
      </dgm:t>
    </dgm:pt>
    <dgm:pt modelId="{BE788BF5-FE9F-4C7D-A1CD-9232D7860179}">
      <dgm:prSet phldrT="[Text]" custT="1"/>
      <dgm:spPr>
        <a:xfrm>
          <a:off x="3263578" y="1031418"/>
          <a:ext cx="2708596" cy="984914"/>
        </a:xfrm>
        <a:prstGeom prst="roundRect">
          <a:avLst/>
        </a:prstGeom>
        <a:solidFill>
          <a:srgbClr val="F79646">
            <a:lumMod val="40000"/>
            <a:lumOff val="60000"/>
          </a:srgbClr>
        </a:solidFill>
        <a:ln>
          <a:noFill/>
        </a:ln>
        <a:effectLst/>
      </dgm:spPr>
      <dgm:t>
        <a:bodyPr/>
        <a:lstStyle/>
        <a:p>
          <a:r>
            <a:rPr lang="es-ES" sz="1400" b="1" noProof="0" dirty="0">
              <a:solidFill>
                <a:sysClr val="windowText" lastClr="000000">
                  <a:hueOff val="0"/>
                  <a:satOff val="0"/>
                  <a:lumOff val="0"/>
                  <a:alphaOff val="0"/>
                </a:sysClr>
              </a:solidFill>
              <a:latin typeface="Calibri"/>
              <a:ea typeface="+mn-ea"/>
              <a:cs typeface="+mn-cs"/>
            </a:rPr>
            <a:t>Cronograma</a:t>
          </a:r>
          <a:r>
            <a:rPr lang="en-US" sz="1400" b="1" dirty="0">
              <a:solidFill>
                <a:sysClr val="windowText" lastClr="000000">
                  <a:hueOff val="0"/>
                  <a:satOff val="0"/>
                  <a:lumOff val="0"/>
                  <a:alphaOff val="0"/>
                </a:sysClr>
              </a:solidFill>
              <a:latin typeface="Calibri"/>
              <a:ea typeface="+mn-ea"/>
              <a:cs typeface="+mn-cs"/>
            </a:rPr>
            <a:t>.</a:t>
          </a:r>
        </a:p>
      </dgm:t>
    </dgm:pt>
    <dgm:pt modelId="{88191C5E-55BA-42F2-B842-FC86CBBADC0F}" type="sibTrans" cxnId="{35013F34-57BC-4E3C-A003-07C0E49926DB}">
      <dgm:prSet/>
      <dgm:spPr/>
      <dgm:t>
        <a:bodyPr/>
        <a:lstStyle/>
        <a:p>
          <a:endParaRPr lang="en-US"/>
        </a:p>
      </dgm:t>
    </dgm:pt>
    <dgm:pt modelId="{963A52CB-C772-45F2-8A30-8ABA6B14D3CE}" type="parTrans" cxnId="{35013F34-57BC-4E3C-A003-07C0E49926DB}">
      <dgm:prSet/>
      <dgm:spPr/>
      <dgm:t>
        <a:bodyPr/>
        <a:lstStyle/>
        <a:p>
          <a:endParaRPr lang="en-US"/>
        </a:p>
      </dgm:t>
    </dgm:pt>
    <dgm:pt modelId="{C9D14C08-29D5-4D08-8114-2AE787033229}">
      <dgm:prSet phldrT="[Text]" custT="1"/>
      <dgm:spPr>
        <a:xfrm>
          <a:off x="3263578" y="1031418"/>
          <a:ext cx="2708596" cy="984914"/>
        </a:xfrm>
        <a:prstGeom prst="roundRect">
          <a:avLst/>
        </a:prstGeom>
        <a:solidFill>
          <a:srgbClr val="F79646">
            <a:lumMod val="40000"/>
            <a:lumOff val="60000"/>
          </a:srgbClr>
        </a:solidFill>
        <a:ln>
          <a:noFill/>
        </a:ln>
        <a:effectLst/>
      </dgm:spPr>
      <dgm:t>
        <a:bodyPr/>
        <a:lstStyle/>
        <a:p>
          <a:r>
            <a:rPr lang="en-US" sz="1400" b="1" dirty="0">
              <a:solidFill>
                <a:sysClr val="windowText" lastClr="000000">
                  <a:hueOff val="0"/>
                  <a:satOff val="0"/>
                  <a:lumOff val="0"/>
                  <a:alphaOff val="0"/>
                </a:sysClr>
              </a:solidFill>
              <a:latin typeface="Calibri"/>
              <a:ea typeface="+mn-ea"/>
              <a:cs typeface="+mn-cs"/>
            </a:rPr>
            <a:t>Seguimiento, control y revisión.</a:t>
          </a:r>
        </a:p>
      </dgm:t>
    </dgm:pt>
    <dgm:pt modelId="{CB9699DD-00A1-4587-8F9B-25218AF5E824}" type="sibTrans" cxnId="{D9C14CDA-9051-454B-828E-A19667CB9A2C}">
      <dgm:prSet/>
      <dgm:spPr/>
      <dgm:t>
        <a:bodyPr/>
        <a:lstStyle/>
        <a:p>
          <a:endParaRPr lang="es-ES"/>
        </a:p>
      </dgm:t>
    </dgm:pt>
    <dgm:pt modelId="{AF73EA3D-FFD1-4546-A05E-BF5FE4A93BF2}" type="parTrans" cxnId="{D9C14CDA-9051-454B-828E-A19667CB9A2C}">
      <dgm:prSet/>
      <dgm:spPr/>
      <dgm:t>
        <a:bodyPr/>
        <a:lstStyle/>
        <a:p>
          <a:endParaRPr lang="es-ES"/>
        </a:p>
      </dgm:t>
    </dgm:pt>
    <dgm:pt modelId="{39362E13-8BC5-4574-ABA5-32EA0CE3DDF1}" type="pres">
      <dgm:prSet presAssocID="{B9C32B05-62EA-407A-B21C-2310C7945705}" presName="rootnode" presStyleCnt="0">
        <dgm:presLayoutVars>
          <dgm:chMax/>
          <dgm:chPref/>
          <dgm:dir/>
          <dgm:animLvl val="lvl"/>
        </dgm:presLayoutVars>
      </dgm:prSet>
      <dgm:spPr/>
    </dgm:pt>
    <dgm:pt modelId="{79D0F5AF-910F-4660-B067-225865CBBDCF}" type="pres">
      <dgm:prSet presAssocID="{42D71409-67F9-455C-8C6D-716D284AAA6B}" presName="composite" presStyleCnt="0"/>
      <dgm:spPr/>
    </dgm:pt>
    <dgm:pt modelId="{D89511C6-ACA3-494A-96A1-BBE7FAB9B2FE}" type="pres">
      <dgm:prSet presAssocID="{42D71409-67F9-455C-8C6D-716D284AAA6B}" presName="bentUpArrow1" presStyleLbl="alignImgPlace1" presStyleIdx="0" presStyleCnt="2" custLinFactNeighborX="24086" custLinFactNeighborY="1066"/>
      <dgm:spPr>
        <a:xfrm rot="5400000">
          <a:off x="873024" y="881607"/>
          <a:ext cx="779909" cy="887899"/>
        </a:xfrm>
        <a:prstGeom prst="bentUpArrow">
          <a:avLst>
            <a:gd name="adj1" fmla="val 32840"/>
            <a:gd name="adj2" fmla="val 25000"/>
            <a:gd name="adj3" fmla="val 35780"/>
          </a:avLst>
        </a:prstGeom>
        <a:solidFill>
          <a:srgbClr val="4F81BD">
            <a:tint val="50000"/>
            <a:hueOff val="0"/>
            <a:satOff val="0"/>
            <a:lumOff val="0"/>
            <a:alphaOff val="0"/>
          </a:srgbClr>
        </a:solidFill>
        <a:ln>
          <a:noFill/>
        </a:ln>
        <a:effectLst>
          <a:outerShdw blurRad="40000" dist="23000" dir="5400000" rotWithShape="0">
            <a:srgbClr val="000000">
              <a:alpha val="35000"/>
            </a:srgbClr>
          </a:outerShdw>
        </a:effectLst>
      </dgm:spPr>
    </dgm:pt>
    <dgm:pt modelId="{2673054C-49E6-4C08-B546-F45510902181}" type="pres">
      <dgm:prSet presAssocID="{42D71409-67F9-455C-8C6D-716D284AAA6B}" presName="ParentText" presStyleLbl="node1" presStyleIdx="0" presStyleCnt="3">
        <dgm:presLayoutVars>
          <dgm:chMax val="1"/>
          <dgm:chPref val="1"/>
          <dgm:bulletEnabled val="1"/>
        </dgm:presLayoutVars>
      </dgm:prSet>
      <dgm:spPr/>
    </dgm:pt>
    <dgm:pt modelId="{3443CAD9-2F66-4A11-B473-35AD7BB6C872}" type="pres">
      <dgm:prSet presAssocID="{42D71409-67F9-455C-8C6D-716D284AAA6B}" presName="ChildText" presStyleLbl="revTx" presStyleIdx="0" presStyleCnt="2" custScaleX="277244" custScaleY="119042" custLinFactNeighborX="91929" custLinFactNeighborY="1136">
        <dgm:presLayoutVars>
          <dgm:chMax val="0"/>
          <dgm:chPref val="0"/>
          <dgm:bulletEnabled val="1"/>
        </dgm:presLayoutVars>
      </dgm:prSet>
      <dgm:spPr>
        <a:prstGeom prst="roundRect">
          <a:avLst/>
        </a:prstGeom>
      </dgm:spPr>
    </dgm:pt>
    <dgm:pt modelId="{54676D5B-F807-40C1-AA0A-1E362AE7E634}" type="pres">
      <dgm:prSet presAssocID="{478B7D3C-9FB4-4BC6-90AC-49960560DECD}" presName="sibTrans" presStyleCnt="0"/>
      <dgm:spPr/>
    </dgm:pt>
    <dgm:pt modelId="{260B2C43-AED1-4908-AB21-CAEDC6D3DD0F}" type="pres">
      <dgm:prSet presAssocID="{F66099B6-DBBD-4AB0-82D2-877B80F846F7}" presName="composite" presStyleCnt="0"/>
      <dgm:spPr/>
    </dgm:pt>
    <dgm:pt modelId="{EADEBF3C-C70C-46B5-BA1A-761D61D6C928}" type="pres">
      <dgm:prSet presAssocID="{F66099B6-DBBD-4AB0-82D2-877B80F846F7}" presName="bentUpArrow1" presStyleLbl="alignImgPlace1" presStyleIdx="1" presStyleCnt="2" custLinFactNeighborX="25976" custLinFactNeighborY="2400"/>
      <dgm:spPr>
        <a:xfrm rot="5400000">
          <a:off x="2367758" y="1963221"/>
          <a:ext cx="779909" cy="887899"/>
        </a:xfrm>
        <a:prstGeom prst="bentUpArrow">
          <a:avLst>
            <a:gd name="adj1" fmla="val 32840"/>
            <a:gd name="adj2" fmla="val 25000"/>
            <a:gd name="adj3" fmla="val 35780"/>
          </a:avLst>
        </a:prstGeom>
        <a:solidFill>
          <a:srgbClr val="4F81BD">
            <a:lumMod val="40000"/>
            <a:lumOff val="60000"/>
          </a:srgbClr>
        </a:solidFill>
        <a:ln>
          <a:noFill/>
        </a:ln>
        <a:effectLst>
          <a:outerShdw blurRad="40000" dist="23000" dir="5400000" rotWithShape="0">
            <a:srgbClr val="000000">
              <a:alpha val="35000"/>
            </a:srgbClr>
          </a:outerShdw>
        </a:effectLst>
      </dgm:spPr>
    </dgm:pt>
    <dgm:pt modelId="{B0FBA56C-782C-4265-B5C2-9CC50CFC990B}" type="pres">
      <dgm:prSet presAssocID="{F66099B6-DBBD-4AB0-82D2-877B80F846F7}" presName="ParentText" presStyleLbl="node1" presStyleIdx="1" presStyleCnt="3" custScaleY="110725" custLinFactNeighborX="-16080" custLinFactNeighborY="-4640">
        <dgm:presLayoutVars>
          <dgm:chMax val="1"/>
          <dgm:chPref val="1"/>
          <dgm:bulletEnabled val="1"/>
        </dgm:presLayoutVars>
      </dgm:prSet>
      <dgm:spPr/>
    </dgm:pt>
    <dgm:pt modelId="{5DF857C0-DC0B-48F1-9ECD-31F2E3FF5FD1}" type="pres">
      <dgm:prSet presAssocID="{F66099B6-DBBD-4AB0-82D2-877B80F846F7}" presName="ChildText" presStyleLbl="revTx" presStyleIdx="1" presStyleCnt="2" custScaleX="283657" custScaleY="132600" custLinFactNeighborX="76320" custLinFactNeighborY="-4555">
        <dgm:presLayoutVars>
          <dgm:chMax val="0"/>
          <dgm:chPref val="0"/>
          <dgm:bulletEnabled val="1"/>
        </dgm:presLayoutVars>
      </dgm:prSet>
      <dgm:spPr>
        <a:prstGeom prst="roundRect">
          <a:avLst/>
        </a:prstGeom>
      </dgm:spPr>
    </dgm:pt>
    <dgm:pt modelId="{AD74987E-6E4F-4A7F-AB1E-0C181D3B2E8E}" type="pres">
      <dgm:prSet presAssocID="{BC531B32-9B0E-482E-BF91-65C61F17168D}" presName="sibTrans" presStyleCnt="0"/>
      <dgm:spPr/>
    </dgm:pt>
    <dgm:pt modelId="{1C96450F-B04E-4809-B3DF-85455F302E8D}" type="pres">
      <dgm:prSet presAssocID="{386C2B6D-2EE1-4682-AE61-EE246CD54E31}" presName="composite" presStyleCnt="0"/>
      <dgm:spPr/>
    </dgm:pt>
    <dgm:pt modelId="{7017D6EA-9B81-44EF-8190-B7245FF2ED9C}" type="pres">
      <dgm:prSet presAssocID="{386C2B6D-2EE1-4682-AE61-EE246CD54E31}" presName="ParentText" presStyleLbl="node1" presStyleIdx="2" presStyleCnt="3" custScaleX="77605" custScaleY="95911">
        <dgm:presLayoutVars>
          <dgm:chMax val="1"/>
          <dgm:chPref val="1"/>
          <dgm:bulletEnabled val="1"/>
        </dgm:presLayoutVars>
      </dgm:prSet>
      <dgm:spPr>
        <a:xfrm>
          <a:off x="3655865" y="2131008"/>
          <a:ext cx="1068156" cy="948823"/>
        </a:xfrm>
        <a:prstGeom prst="bevel">
          <a:avLst/>
        </a:prstGeom>
      </dgm:spPr>
    </dgm:pt>
  </dgm:ptLst>
  <dgm:cxnLst>
    <dgm:cxn modelId="{2AA9C11F-1F1D-428E-801A-47EAA766C99D}" srcId="{B9C32B05-62EA-407A-B21C-2310C7945705}" destId="{42D71409-67F9-455C-8C6D-716D284AAA6B}" srcOrd="0" destOrd="0" parTransId="{51680ED1-AF6E-4B28-AE94-92B0EFB0DF7D}" sibTransId="{478B7D3C-9FB4-4BC6-90AC-49960560DECD}"/>
    <dgm:cxn modelId="{B4F3EA32-CE64-4A92-9BAE-BC57E5392B05}" srcId="{B9C32B05-62EA-407A-B21C-2310C7945705}" destId="{F66099B6-DBBD-4AB0-82D2-877B80F846F7}" srcOrd="1" destOrd="0" parTransId="{B09C8BFB-F41C-4AC4-AB94-F216E3081C2D}" sibTransId="{BC531B32-9B0E-482E-BF91-65C61F17168D}"/>
    <dgm:cxn modelId="{35013F34-57BC-4E3C-A003-07C0E49926DB}" srcId="{F66099B6-DBBD-4AB0-82D2-877B80F846F7}" destId="{BE788BF5-FE9F-4C7D-A1CD-9232D7860179}" srcOrd="2" destOrd="0" parTransId="{963A52CB-C772-45F2-8A30-8ABA6B14D3CE}" sibTransId="{88191C5E-55BA-42F2-B842-FC86CBBADC0F}"/>
    <dgm:cxn modelId="{1EE79E44-0C42-411D-A2D2-13F09024E836}" type="presOf" srcId="{C9D14C08-29D5-4D08-8114-2AE787033229}" destId="{5DF857C0-DC0B-48F1-9ECD-31F2E3FF5FD1}" srcOrd="0" destOrd="3" presId="urn:microsoft.com/office/officeart/2005/8/layout/StepDownProcess"/>
    <dgm:cxn modelId="{42FA3648-3E73-4E00-A993-821D72C962FE}" type="presOf" srcId="{8EA7219F-BDB2-48EB-9EEB-3133522D132E}" destId="{3443CAD9-2F66-4A11-B473-35AD7BB6C872}" srcOrd="0" destOrd="0" presId="urn:microsoft.com/office/officeart/2005/8/layout/StepDownProcess"/>
    <dgm:cxn modelId="{31B1E16A-1195-4587-8DC8-8AC59F81FE1C}" srcId="{42D71409-67F9-455C-8C6D-716D284AAA6B}" destId="{8FED2611-0FF1-440A-A7AB-3124798A9E88}" srcOrd="3" destOrd="0" parTransId="{12FE2D8A-0B6D-47B2-A6D1-A91F167CD218}" sibTransId="{062071D2-536D-4547-9794-F6DAECB85EEA}"/>
    <dgm:cxn modelId="{7F96AC57-2F84-4E8C-AA92-E82865EE63FE}" srcId="{B9C32B05-62EA-407A-B21C-2310C7945705}" destId="{386C2B6D-2EE1-4682-AE61-EE246CD54E31}" srcOrd="2" destOrd="0" parTransId="{649D72FB-0D8F-479C-87D1-C73133EF35E2}" sibTransId="{E1C9E6F1-2ED2-4DD8-9B78-28FC1AF5D352}"/>
    <dgm:cxn modelId="{D49DAD7B-0549-4524-B1D9-4BEA4798CA22}" type="presOf" srcId="{B9C32B05-62EA-407A-B21C-2310C7945705}" destId="{39362E13-8BC5-4574-ABA5-32EA0CE3DDF1}" srcOrd="0" destOrd="0" presId="urn:microsoft.com/office/officeart/2005/8/layout/StepDownProcess"/>
    <dgm:cxn modelId="{7127ED84-36D6-431C-8AC5-0237A00411BB}" type="presOf" srcId="{8FED2611-0FF1-440A-A7AB-3124798A9E88}" destId="{3443CAD9-2F66-4A11-B473-35AD7BB6C872}" srcOrd="0" destOrd="3" presId="urn:microsoft.com/office/officeart/2005/8/layout/StepDownProcess"/>
    <dgm:cxn modelId="{D2EBF384-F253-4E89-9F84-C950AA52978B}" type="presOf" srcId="{BE788BF5-FE9F-4C7D-A1CD-9232D7860179}" destId="{5DF857C0-DC0B-48F1-9ECD-31F2E3FF5FD1}" srcOrd="0" destOrd="2" presId="urn:microsoft.com/office/officeart/2005/8/layout/StepDownProcess"/>
    <dgm:cxn modelId="{2DC24386-BC50-4BAB-8571-16CB10C2603C}" srcId="{F66099B6-DBBD-4AB0-82D2-877B80F846F7}" destId="{6CF284C3-4A70-4432-8F33-E75A802B3330}" srcOrd="0" destOrd="0" parTransId="{044831E6-2FC9-4DDA-81FB-5FA418568D07}" sibTransId="{CD50B82D-84BB-4747-B282-ABB339EBA294}"/>
    <dgm:cxn modelId="{F0535886-AF4E-4C2C-8530-FAA8BA530A53}" type="presOf" srcId="{51BFCC06-6E89-4F9E-9D95-94A6BD14A4B7}" destId="{5DF857C0-DC0B-48F1-9ECD-31F2E3FF5FD1}" srcOrd="0" destOrd="1" presId="urn:microsoft.com/office/officeart/2005/8/layout/StepDownProcess"/>
    <dgm:cxn modelId="{08295F92-76A2-4BFE-9911-4DCEC495230B}" type="presOf" srcId="{12E64719-A8F8-4162-9885-BE44DD12D475}" destId="{3443CAD9-2F66-4A11-B473-35AD7BB6C872}" srcOrd="0" destOrd="2" presId="urn:microsoft.com/office/officeart/2005/8/layout/StepDownProcess"/>
    <dgm:cxn modelId="{15C1AA92-8260-4EC9-877D-C7EDE5FE0FD5}" type="presOf" srcId="{42D71409-67F9-455C-8C6D-716D284AAA6B}" destId="{2673054C-49E6-4C08-B546-F45510902181}" srcOrd="0" destOrd="0" presId="urn:microsoft.com/office/officeart/2005/8/layout/StepDownProcess"/>
    <dgm:cxn modelId="{774AE296-75A5-481F-9498-448D93B85611}" srcId="{F66099B6-DBBD-4AB0-82D2-877B80F846F7}" destId="{51BFCC06-6E89-4F9E-9D95-94A6BD14A4B7}" srcOrd="1" destOrd="0" parTransId="{325A5995-8D84-45FB-8E58-C1F5B87E734A}" sibTransId="{FA87A8AB-F424-4A47-8304-231DF776E940}"/>
    <dgm:cxn modelId="{6BF417B1-96E3-4659-8CF6-AD227EEA083E}" srcId="{42D71409-67F9-455C-8C6D-716D284AAA6B}" destId="{12E64719-A8F8-4162-9885-BE44DD12D475}" srcOrd="2" destOrd="0" parTransId="{E55CAE97-5057-458E-B258-EE603669FA9E}" sibTransId="{B999DBAF-FFE8-4214-9062-933736A1D260}"/>
    <dgm:cxn modelId="{5874B6BA-7B8E-44EC-B33A-29DAC71FF9E3}" type="presOf" srcId="{7502C8C7-A699-46D7-BF52-133FC151968A}" destId="{3443CAD9-2F66-4A11-B473-35AD7BB6C872}" srcOrd="0" destOrd="4" presId="urn:microsoft.com/office/officeart/2005/8/layout/StepDownProcess"/>
    <dgm:cxn modelId="{98D087BF-2BD6-4676-8BE2-DEB5D191B440}" type="presOf" srcId="{6CF284C3-4A70-4432-8F33-E75A802B3330}" destId="{5DF857C0-DC0B-48F1-9ECD-31F2E3FF5FD1}" srcOrd="0" destOrd="0" presId="urn:microsoft.com/office/officeart/2005/8/layout/StepDownProcess"/>
    <dgm:cxn modelId="{D9C14CDA-9051-454B-828E-A19667CB9A2C}" srcId="{F66099B6-DBBD-4AB0-82D2-877B80F846F7}" destId="{C9D14C08-29D5-4D08-8114-2AE787033229}" srcOrd="3" destOrd="0" parTransId="{AF73EA3D-FFD1-4546-A05E-BF5FE4A93BF2}" sibTransId="{CB9699DD-00A1-4587-8F9B-25218AF5E824}"/>
    <dgm:cxn modelId="{24F8CBE2-5003-4E69-A772-6B98F2B05181}" srcId="{42D71409-67F9-455C-8C6D-716D284AAA6B}" destId="{3AF880A5-0F00-4315-A5DF-1FE656798601}" srcOrd="1" destOrd="0" parTransId="{A13BB1F9-5857-4B43-8BF5-6589AA2CB759}" sibTransId="{C198C41D-2640-4669-83ED-E0CD35701C8E}"/>
    <dgm:cxn modelId="{A195F1E6-C410-4585-A636-4BE51BAAC693}" type="presOf" srcId="{3AF880A5-0F00-4315-A5DF-1FE656798601}" destId="{3443CAD9-2F66-4A11-B473-35AD7BB6C872}" srcOrd="0" destOrd="1" presId="urn:microsoft.com/office/officeart/2005/8/layout/StepDownProcess"/>
    <dgm:cxn modelId="{54E725E7-68C2-490C-902C-AAF2E0430CEE}" srcId="{42D71409-67F9-455C-8C6D-716D284AAA6B}" destId="{7502C8C7-A699-46D7-BF52-133FC151968A}" srcOrd="4" destOrd="0" parTransId="{C2BCC5FB-11DE-4565-8620-E62FBADC7ED8}" sibTransId="{E4395A91-99BD-407A-BF4C-5435402FB637}"/>
    <dgm:cxn modelId="{4B4F99E8-367C-4EC5-8EF0-BA4A9FBA23B4}" type="presOf" srcId="{F66099B6-DBBD-4AB0-82D2-877B80F846F7}" destId="{B0FBA56C-782C-4265-B5C2-9CC50CFC990B}" srcOrd="0" destOrd="0" presId="urn:microsoft.com/office/officeart/2005/8/layout/StepDownProcess"/>
    <dgm:cxn modelId="{58AD7EEF-D408-406B-87EE-4691D4C30668}" srcId="{42D71409-67F9-455C-8C6D-716D284AAA6B}" destId="{8EA7219F-BDB2-48EB-9EEB-3133522D132E}" srcOrd="0" destOrd="0" parTransId="{3EE8403A-CB7C-4815-85BD-AEBCAEB71B37}" sibTransId="{C94B7947-85DC-4B21-BB99-DF8438356F98}"/>
    <dgm:cxn modelId="{806CA5F1-446C-42DD-A102-CEECE822F727}" type="presOf" srcId="{386C2B6D-2EE1-4682-AE61-EE246CD54E31}" destId="{7017D6EA-9B81-44EF-8190-B7245FF2ED9C}" srcOrd="0" destOrd="0" presId="urn:microsoft.com/office/officeart/2005/8/layout/StepDownProcess"/>
    <dgm:cxn modelId="{8DE735E0-605B-431A-9A0D-D9F678D18806}" type="presParOf" srcId="{39362E13-8BC5-4574-ABA5-32EA0CE3DDF1}" destId="{79D0F5AF-910F-4660-B067-225865CBBDCF}" srcOrd="0" destOrd="0" presId="urn:microsoft.com/office/officeart/2005/8/layout/StepDownProcess"/>
    <dgm:cxn modelId="{D7762CDC-032C-4D6B-AEE3-8DCDA4C46254}" type="presParOf" srcId="{79D0F5AF-910F-4660-B067-225865CBBDCF}" destId="{D89511C6-ACA3-494A-96A1-BBE7FAB9B2FE}" srcOrd="0" destOrd="0" presId="urn:microsoft.com/office/officeart/2005/8/layout/StepDownProcess"/>
    <dgm:cxn modelId="{D8721E0E-E08A-44EB-8590-CD3DC0D18532}" type="presParOf" srcId="{79D0F5AF-910F-4660-B067-225865CBBDCF}" destId="{2673054C-49E6-4C08-B546-F45510902181}" srcOrd="1" destOrd="0" presId="urn:microsoft.com/office/officeart/2005/8/layout/StepDownProcess"/>
    <dgm:cxn modelId="{0C165837-749E-4FA3-9879-B17B8DAD10EA}" type="presParOf" srcId="{79D0F5AF-910F-4660-B067-225865CBBDCF}" destId="{3443CAD9-2F66-4A11-B473-35AD7BB6C872}" srcOrd="2" destOrd="0" presId="urn:microsoft.com/office/officeart/2005/8/layout/StepDownProcess"/>
    <dgm:cxn modelId="{390932EE-4F0A-4842-A7F2-1F40668F0D85}" type="presParOf" srcId="{39362E13-8BC5-4574-ABA5-32EA0CE3DDF1}" destId="{54676D5B-F807-40C1-AA0A-1E362AE7E634}" srcOrd="1" destOrd="0" presId="urn:microsoft.com/office/officeart/2005/8/layout/StepDownProcess"/>
    <dgm:cxn modelId="{DE65F79D-5FB3-4B22-AC25-BE9108678101}" type="presParOf" srcId="{39362E13-8BC5-4574-ABA5-32EA0CE3DDF1}" destId="{260B2C43-AED1-4908-AB21-CAEDC6D3DD0F}" srcOrd="2" destOrd="0" presId="urn:microsoft.com/office/officeart/2005/8/layout/StepDownProcess"/>
    <dgm:cxn modelId="{7D4B2144-AB76-4826-B1F0-749EE9A3116C}" type="presParOf" srcId="{260B2C43-AED1-4908-AB21-CAEDC6D3DD0F}" destId="{EADEBF3C-C70C-46B5-BA1A-761D61D6C928}" srcOrd="0" destOrd="0" presId="urn:microsoft.com/office/officeart/2005/8/layout/StepDownProcess"/>
    <dgm:cxn modelId="{B3577E1D-B4BA-4400-9C7B-970514670D35}" type="presParOf" srcId="{260B2C43-AED1-4908-AB21-CAEDC6D3DD0F}" destId="{B0FBA56C-782C-4265-B5C2-9CC50CFC990B}" srcOrd="1" destOrd="0" presId="urn:microsoft.com/office/officeart/2005/8/layout/StepDownProcess"/>
    <dgm:cxn modelId="{AEF6C2DA-8604-4267-A956-6E1DB5DD6BD0}" type="presParOf" srcId="{260B2C43-AED1-4908-AB21-CAEDC6D3DD0F}" destId="{5DF857C0-DC0B-48F1-9ECD-31F2E3FF5FD1}" srcOrd="2" destOrd="0" presId="urn:microsoft.com/office/officeart/2005/8/layout/StepDownProcess"/>
    <dgm:cxn modelId="{48662215-F26A-4E86-BF2A-134E2E1A9E81}" type="presParOf" srcId="{39362E13-8BC5-4574-ABA5-32EA0CE3DDF1}" destId="{AD74987E-6E4F-4A7F-AB1E-0C181D3B2E8E}" srcOrd="3" destOrd="0" presId="urn:microsoft.com/office/officeart/2005/8/layout/StepDownProcess"/>
    <dgm:cxn modelId="{9AC28A9E-1FDB-4F52-B533-74168AA6BAE3}" type="presParOf" srcId="{39362E13-8BC5-4574-ABA5-32EA0CE3DDF1}" destId="{1C96450F-B04E-4809-B3DF-85455F302E8D}" srcOrd="4" destOrd="0" presId="urn:microsoft.com/office/officeart/2005/8/layout/StepDownProcess"/>
    <dgm:cxn modelId="{D8311D75-1246-4BFC-9614-09C5864D589F}" type="presParOf" srcId="{1C96450F-B04E-4809-B3DF-85455F302E8D}" destId="{7017D6EA-9B81-44EF-8190-B7245FF2ED9C}"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21088AE-303D-49E0-B4D8-36169F54FD6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48CBAE70-3530-4516-9D88-C564AFE4B621}">
      <dgm:prSet phldrT="[Texto]" custT="1"/>
      <dgm:spPr>
        <a:solidFill>
          <a:srgbClr val="C00000"/>
        </a:solidFill>
      </dgm:spPr>
      <dgm:t>
        <a:bodyPr/>
        <a:lstStyle/>
        <a:p>
          <a:r>
            <a:rPr lang="es-ES" sz="1600" b="1" dirty="0"/>
            <a:t>      MISIÓN</a:t>
          </a:r>
        </a:p>
      </dgm:t>
    </dgm:pt>
    <dgm:pt modelId="{F808F70A-0059-4AE3-8154-C3181C7F22A7}" type="parTrans" cxnId="{DE00F65B-563B-4DDC-AE49-12A48D2AD636}">
      <dgm:prSet/>
      <dgm:spPr/>
      <dgm:t>
        <a:bodyPr/>
        <a:lstStyle/>
        <a:p>
          <a:endParaRPr lang="es-ES"/>
        </a:p>
      </dgm:t>
    </dgm:pt>
    <dgm:pt modelId="{9F088386-0667-4CE3-914C-0EF1EF542189}" type="sibTrans" cxnId="{DE00F65B-563B-4DDC-AE49-12A48D2AD636}">
      <dgm:prSet/>
      <dgm:spPr/>
      <dgm:t>
        <a:bodyPr/>
        <a:lstStyle/>
        <a:p>
          <a:endParaRPr lang="es-ES"/>
        </a:p>
      </dgm:t>
    </dgm:pt>
    <dgm:pt modelId="{B2CA189E-5FA1-460E-9CA8-A10E2E6A96D5}">
      <dgm:prSet phldrT="[Texto]" custT="1"/>
      <dgm:spPr>
        <a:solidFill>
          <a:srgbClr val="FFFFCC">
            <a:alpha val="90000"/>
          </a:srgbClr>
        </a:solidFill>
      </dgm:spPr>
      <dgm:t>
        <a:bodyPr/>
        <a:lstStyle/>
        <a:p>
          <a:pPr>
            <a:buChar char="•"/>
          </a:pPr>
          <a:r>
            <a:rPr lang="es-ES" sz="1400" b="0" dirty="0">
              <a:solidFill>
                <a:schemeClr val="tx1"/>
              </a:solidFill>
              <a:latin typeface="Calibri"/>
              <a:ea typeface="+mn-ea"/>
              <a:cs typeface="+mn-cs"/>
            </a:rPr>
            <a:t>La DGG/SGAC, en representación del Gobierno, presta a la ciudadanía y a la sociedad los servicios de la Administración General del Estado de su competencia  en el territorio de Galicia, en general, y en la provincia de A Coruña, en particular, con cercanía y calidad. La DGG dirige y supervisa la Administración  General del Estado en Galicia, haciendo visible la presencia y la representación del Estado, y la coordina con el resto de Administraciones desde la gestión eficiente de los recursos.</a:t>
          </a:r>
          <a:endParaRPr lang="es-ES" sz="1400" b="0" dirty="0">
            <a:solidFill>
              <a:schemeClr val="tx1"/>
            </a:solidFill>
          </a:endParaRPr>
        </a:p>
      </dgm:t>
    </dgm:pt>
    <dgm:pt modelId="{92A85608-5337-4AA1-B757-7E1E3D81E090}" type="parTrans" cxnId="{9D7A50DF-2AD1-413A-B8D8-70AA54DF70B1}">
      <dgm:prSet/>
      <dgm:spPr/>
      <dgm:t>
        <a:bodyPr/>
        <a:lstStyle/>
        <a:p>
          <a:endParaRPr lang="es-ES"/>
        </a:p>
      </dgm:t>
    </dgm:pt>
    <dgm:pt modelId="{F644F786-5B7C-4BAD-95D8-363BDBEBAD03}" type="sibTrans" cxnId="{9D7A50DF-2AD1-413A-B8D8-70AA54DF70B1}">
      <dgm:prSet/>
      <dgm:spPr/>
      <dgm:t>
        <a:bodyPr/>
        <a:lstStyle/>
        <a:p>
          <a:endParaRPr lang="es-ES"/>
        </a:p>
      </dgm:t>
    </dgm:pt>
    <dgm:pt modelId="{D44A913C-8270-457D-AF31-38F91F08368C}">
      <dgm:prSet phldrT="[Texto]" custT="1"/>
      <dgm:spPr>
        <a:solidFill>
          <a:srgbClr val="C00000"/>
        </a:solidFill>
      </dgm:spPr>
      <dgm:t>
        <a:bodyPr/>
        <a:lstStyle/>
        <a:p>
          <a:r>
            <a:rPr lang="es-ES" sz="1600" b="1" dirty="0"/>
            <a:t>VISIÓN</a:t>
          </a:r>
        </a:p>
      </dgm:t>
    </dgm:pt>
    <dgm:pt modelId="{01519E05-7F0A-483E-86A4-C914EBDBCF37}" type="parTrans" cxnId="{CEFAED03-5FF0-44F5-8791-F73C47A8172C}">
      <dgm:prSet/>
      <dgm:spPr/>
      <dgm:t>
        <a:bodyPr/>
        <a:lstStyle/>
        <a:p>
          <a:endParaRPr lang="es-ES"/>
        </a:p>
      </dgm:t>
    </dgm:pt>
    <dgm:pt modelId="{1EE3ABDC-ED38-4AF3-BC6B-DE03F440CDAC}" type="sibTrans" cxnId="{CEFAED03-5FF0-44F5-8791-F73C47A8172C}">
      <dgm:prSet/>
      <dgm:spPr/>
      <dgm:t>
        <a:bodyPr/>
        <a:lstStyle/>
        <a:p>
          <a:endParaRPr lang="es-ES"/>
        </a:p>
      </dgm:t>
    </dgm:pt>
    <dgm:pt modelId="{FFF3E073-A567-4730-A025-F5B09221B965}">
      <dgm:prSet phldrT="[Texto]" custT="1"/>
      <dgm:spPr>
        <a:solidFill>
          <a:srgbClr val="FFFFCC">
            <a:alpha val="90000"/>
          </a:srgbClr>
        </a:solidFill>
      </dgm:spPr>
      <dgm:t>
        <a:bodyPr/>
        <a:lstStyle/>
        <a:p>
          <a:r>
            <a:rPr lang="es-ES" sz="1250" dirty="0">
              <a:latin typeface="+mj-lt"/>
            </a:rPr>
            <a:t>La DGG/SGAC presta sus servicios atendiendo a las demandas de la ciudadanía y de la sociedad persiguiendo la mayor simplicidad, agilidad, eficacia, eficiencia, flexibilidad y evitando cargas administrativas. Los procesos deben desarrollarse incorporando las tecnologías más avanzadas para evitar desplazamientos, costes, y duplicidades.  Una administración cercana, accesible a los grupos de interés, transparente y comprometida con los Objetivos de Desarrollo Sostenible (ODS) que garantiza la cohesión territorial, la igualdad en el acceso a los servicios y la unidad de acción en las políticas del Gobierno. La satisfacción de la ciudadanía y del resto de implicados, como sinónimo de calidad y excelencia, inspira la gestión de los procesos.</a:t>
          </a:r>
        </a:p>
      </dgm:t>
    </dgm:pt>
    <dgm:pt modelId="{EC6E2B3E-C530-49B9-BDC2-E1A308F2DC4E}" type="parTrans" cxnId="{DE5FD0A7-696F-457E-8D7C-636BA6D2B54F}">
      <dgm:prSet/>
      <dgm:spPr/>
      <dgm:t>
        <a:bodyPr/>
        <a:lstStyle/>
        <a:p>
          <a:endParaRPr lang="es-ES"/>
        </a:p>
      </dgm:t>
    </dgm:pt>
    <dgm:pt modelId="{1E07601A-D609-4278-860A-52C2EE091CF7}" type="sibTrans" cxnId="{DE5FD0A7-696F-457E-8D7C-636BA6D2B54F}">
      <dgm:prSet/>
      <dgm:spPr/>
      <dgm:t>
        <a:bodyPr/>
        <a:lstStyle/>
        <a:p>
          <a:endParaRPr lang="es-ES"/>
        </a:p>
      </dgm:t>
    </dgm:pt>
    <dgm:pt modelId="{0F9F1EA4-D095-4CB7-BB15-B0FF16F461E9}">
      <dgm:prSet phldrT="[Texto]" custT="1"/>
      <dgm:spPr>
        <a:solidFill>
          <a:srgbClr val="C00000"/>
        </a:solidFill>
      </dgm:spPr>
      <dgm:t>
        <a:bodyPr/>
        <a:lstStyle/>
        <a:p>
          <a:r>
            <a:rPr lang="es-ES" sz="1600" b="1" dirty="0"/>
            <a:t>VALORES</a:t>
          </a:r>
        </a:p>
      </dgm:t>
    </dgm:pt>
    <dgm:pt modelId="{C996B1AF-D4B8-43C0-AD0D-34B621772DAD}" type="parTrans" cxnId="{AFBEF11A-6801-4C99-9F13-A9BD5EC2E72F}">
      <dgm:prSet/>
      <dgm:spPr/>
      <dgm:t>
        <a:bodyPr/>
        <a:lstStyle/>
        <a:p>
          <a:endParaRPr lang="es-ES"/>
        </a:p>
      </dgm:t>
    </dgm:pt>
    <dgm:pt modelId="{0B74E2CC-A472-4D17-81AF-1D6357A5F2E1}" type="sibTrans" cxnId="{AFBEF11A-6801-4C99-9F13-A9BD5EC2E72F}">
      <dgm:prSet/>
      <dgm:spPr/>
      <dgm:t>
        <a:bodyPr/>
        <a:lstStyle/>
        <a:p>
          <a:endParaRPr lang="es-ES"/>
        </a:p>
      </dgm:t>
    </dgm:pt>
    <dgm:pt modelId="{74CBE31C-62B1-439C-B2AB-DFF0944503F6}">
      <dgm:prSet phldrT="[Texto]" custT="1"/>
      <dgm:spPr>
        <a:solidFill>
          <a:srgbClr val="FFFFCC">
            <a:alpha val="89804"/>
          </a:srgbClr>
        </a:solidFill>
      </dgm:spPr>
      <dgm:t>
        <a:bodyPr/>
        <a:lstStyle/>
        <a:p>
          <a:pPr algn="l"/>
          <a:r>
            <a:rPr lang="es-ES" sz="1200" dirty="0">
              <a:latin typeface="+mj-lt"/>
            </a:rPr>
            <a:t>Cercanía y accesibilidad. Sensibilidad a las demandas ciudadanas.</a:t>
          </a:r>
        </a:p>
      </dgm:t>
    </dgm:pt>
    <dgm:pt modelId="{4359515B-081F-4182-8335-A2096CE220D9}" type="parTrans" cxnId="{DDC639E6-FF6F-48A8-A848-E1EE8BE38B66}">
      <dgm:prSet/>
      <dgm:spPr/>
      <dgm:t>
        <a:bodyPr/>
        <a:lstStyle/>
        <a:p>
          <a:endParaRPr lang="es-ES"/>
        </a:p>
      </dgm:t>
    </dgm:pt>
    <dgm:pt modelId="{7C834F23-B09D-4802-9F1E-70E158DFFFBE}" type="sibTrans" cxnId="{DDC639E6-FF6F-48A8-A848-E1EE8BE38B66}">
      <dgm:prSet/>
      <dgm:spPr/>
      <dgm:t>
        <a:bodyPr/>
        <a:lstStyle/>
        <a:p>
          <a:endParaRPr lang="es-ES"/>
        </a:p>
      </dgm:t>
    </dgm:pt>
    <dgm:pt modelId="{B79DDC65-34D5-4920-8A39-F2C1139DC47F}">
      <dgm:prSet custT="1"/>
      <dgm:spPr>
        <a:solidFill>
          <a:srgbClr val="FFFFCC">
            <a:alpha val="90000"/>
          </a:srgbClr>
        </a:solidFill>
      </dgm:spPr>
      <dgm:t>
        <a:bodyPr/>
        <a:lstStyle/>
        <a:p>
          <a:endParaRPr lang="es-ES" sz="1200" dirty="0"/>
        </a:p>
      </dgm:t>
    </dgm:pt>
    <dgm:pt modelId="{A680BB4D-6E53-432B-95CE-866325452A70}" type="parTrans" cxnId="{F2A02966-930F-41F0-A4E8-F2D364BE1B0A}">
      <dgm:prSet/>
      <dgm:spPr/>
      <dgm:t>
        <a:bodyPr/>
        <a:lstStyle/>
        <a:p>
          <a:endParaRPr lang="es-ES"/>
        </a:p>
      </dgm:t>
    </dgm:pt>
    <dgm:pt modelId="{72C01EA7-A3DD-4762-8543-79CF56727C15}" type="sibTrans" cxnId="{F2A02966-930F-41F0-A4E8-F2D364BE1B0A}">
      <dgm:prSet/>
      <dgm:spPr/>
      <dgm:t>
        <a:bodyPr/>
        <a:lstStyle/>
        <a:p>
          <a:endParaRPr lang="es-ES"/>
        </a:p>
      </dgm:t>
    </dgm:pt>
    <dgm:pt modelId="{014A6A89-BB35-4155-9BBF-AC8E423A1FAA}">
      <dgm:prSet custT="1"/>
      <dgm:spPr/>
      <dgm:t>
        <a:bodyPr/>
        <a:lstStyle/>
        <a:p>
          <a:endParaRPr lang="es-ES" sz="1200" dirty="0"/>
        </a:p>
      </dgm:t>
    </dgm:pt>
    <dgm:pt modelId="{8FE3F4C7-C974-4813-AC2C-C0766089C389}" type="parTrans" cxnId="{AF09373D-0246-4366-8FC0-B756180E1369}">
      <dgm:prSet/>
      <dgm:spPr/>
      <dgm:t>
        <a:bodyPr/>
        <a:lstStyle/>
        <a:p>
          <a:endParaRPr lang="es-ES"/>
        </a:p>
      </dgm:t>
    </dgm:pt>
    <dgm:pt modelId="{2D775C8F-B213-43E5-AB83-3A632D5E8432}" type="sibTrans" cxnId="{AF09373D-0246-4366-8FC0-B756180E1369}">
      <dgm:prSet/>
      <dgm:spPr/>
      <dgm:t>
        <a:bodyPr/>
        <a:lstStyle/>
        <a:p>
          <a:endParaRPr lang="es-ES"/>
        </a:p>
      </dgm:t>
    </dgm:pt>
    <dgm:pt modelId="{1917C84B-712B-48AC-9623-D33FC9BFA72E}">
      <dgm:prSet custT="1"/>
      <dgm:spPr/>
      <dgm:t>
        <a:bodyPr/>
        <a:lstStyle/>
        <a:p>
          <a:pPr algn="l"/>
          <a:r>
            <a:rPr lang="es-ES" sz="1200" dirty="0">
              <a:latin typeface="+mj-lt"/>
            </a:rPr>
            <a:t>Eficiencia y calidad en la prestación de los servicios y la satisfacción de la ciudadanía, atendiendo a sus demandas y facilitando su participación.</a:t>
          </a:r>
        </a:p>
      </dgm:t>
    </dgm:pt>
    <dgm:pt modelId="{89958DDB-1AFB-441C-AAE3-2D163A1E3A97}" type="parTrans" cxnId="{0716D6E2-D948-424A-AF2B-AABCC995EBD5}">
      <dgm:prSet/>
      <dgm:spPr/>
      <dgm:t>
        <a:bodyPr/>
        <a:lstStyle/>
        <a:p>
          <a:endParaRPr lang="es-ES"/>
        </a:p>
      </dgm:t>
    </dgm:pt>
    <dgm:pt modelId="{6D30CD24-A232-4377-B0BC-9E5B4669377F}" type="sibTrans" cxnId="{0716D6E2-D948-424A-AF2B-AABCC995EBD5}">
      <dgm:prSet/>
      <dgm:spPr/>
      <dgm:t>
        <a:bodyPr/>
        <a:lstStyle/>
        <a:p>
          <a:endParaRPr lang="es-ES"/>
        </a:p>
      </dgm:t>
    </dgm:pt>
    <dgm:pt modelId="{D0A69379-CF90-450C-93E8-D68E530EEE93}">
      <dgm:prSet custT="1"/>
      <dgm:spPr/>
      <dgm:t>
        <a:bodyPr/>
        <a:lstStyle/>
        <a:p>
          <a:pPr algn="l"/>
          <a:r>
            <a:rPr lang="es-ES" sz="1200" dirty="0">
              <a:latin typeface="+mj-lt"/>
            </a:rPr>
            <a:t>Sostenibilidad, economía, objetividad y utilización racional de los recursos pub.</a:t>
          </a:r>
        </a:p>
      </dgm:t>
    </dgm:pt>
    <dgm:pt modelId="{128C81EA-3626-4FA1-A07C-18DBFA66BF69}" type="parTrans" cxnId="{DAAF9483-37E9-4C90-80E8-7BB4E86795B2}">
      <dgm:prSet/>
      <dgm:spPr/>
      <dgm:t>
        <a:bodyPr/>
        <a:lstStyle/>
        <a:p>
          <a:endParaRPr lang="es-ES"/>
        </a:p>
      </dgm:t>
    </dgm:pt>
    <dgm:pt modelId="{94D8F0CF-FA6B-4711-8ED6-BC3EE7F5F6FF}" type="sibTrans" cxnId="{DAAF9483-37E9-4C90-80E8-7BB4E86795B2}">
      <dgm:prSet/>
      <dgm:spPr/>
      <dgm:t>
        <a:bodyPr/>
        <a:lstStyle/>
        <a:p>
          <a:endParaRPr lang="es-ES"/>
        </a:p>
      </dgm:t>
    </dgm:pt>
    <dgm:pt modelId="{157BED56-115E-41B3-B014-09EC575DE2F5}">
      <dgm:prSet custT="1"/>
      <dgm:spPr/>
      <dgm:t>
        <a:bodyPr/>
        <a:lstStyle/>
        <a:p>
          <a:pPr algn="l"/>
          <a:r>
            <a:rPr lang="es-ES" sz="1200" dirty="0">
              <a:latin typeface="+mj-lt"/>
            </a:rPr>
            <a:t>Coordinación y colaboración con con otros organismos.</a:t>
          </a:r>
        </a:p>
      </dgm:t>
    </dgm:pt>
    <dgm:pt modelId="{0DA82069-39E0-4034-B0BF-48DAC63699DD}" type="parTrans" cxnId="{E182E887-DC92-4524-9701-7A43E87C2201}">
      <dgm:prSet/>
      <dgm:spPr/>
      <dgm:t>
        <a:bodyPr/>
        <a:lstStyle/>
        <a:p>
          <a:endParaRPr lang="es-ES"/>
        </a:p>
      </dgm:t>
    </dgm:pt>
    <dgm:pt modelId="{C2F7E810-39F2-4257-AAA0-8B1F10AED5FA}" type="sibTrans" cxnId="{E182E887-DC92-4524-9701-7A43E87C2201}">
      <dgm:prSet/>
      <dgm:spPr/>
      <dgm:t>
        <a:bodyPr/>
        <a:lstStyle/>
        <a:p>
          <a:endParaRPr lang="es-ES"/>
        </a:p>
      </dgm:t>
    </dgm:pt>
    <dgm:pt modelId="{316C20A2-9793-4C43-9CD1-BF1FC9634AE3}">
      <dgm:prSet custT="1"/>
      <dgm:spPr/>
      <dgm:t>
        <a:bodyPr/>
        <a:lstStyle/>
        <a:p>
          <a:pPr algn="l"/>
          <a:r>
            <a:rPr lang="es-ES" sz="1200" dirty="0">
              <a:latin typeface="+mj-lt"/>
            </a:rPr>
            <a:t>Transparencia y gobierno abierto. Reutilización de datos. Ejemplaridad pública en el desarrollo de las competencias y de las atribuciones ejercidas por el personal directivo y por las personas empleadas publicas de la DGG/SGAC.</a:t>
          </a:r>
        </a:p>
      </dgm:t>
    </dgm:pt>
    <dgm:pt modelId="{28752825-F632-4A07-A9F0-EED6A04F7D6B}" type="parTrans" cxnId="{5EA5ED91-BA01-4566-BB57-893514D21267}">
      <dgm:prSet/>
      <dgm:spPr/>
      <dgm:t>
        <a:bodyPr/>
        <a:lstStyle/>
        <a:p>
          <a:endParaRPr lang="es-ES"/>
        </a:p>
      </dgm:t>
    </dgm:pt>
    <dgm:pt modelId="{E06050D7-B452-4947-801E-BAC932B77329}" type="sibTrans" cxnId="{5EA5ED91-BA01-4566-BB57-893514D21267}">
      <dgm:prSet/>
      <dgm:spPr/>
      <dgm:t>
        <a:bodyPr/>
        <a:lstStyle/>
        <a:p>
          <a:endParaRPr lang="es-ES"/>
        </a:p>
      </dgm:t>
    </dgm:pt>
    <dgm:pt modelId="{C164EDDD-39AB-4801-B0C8-9436693712A5}">
      <dgm:prSet custT="1"/>
      <dgm:spPr/>
      <dgm:t>
        <a:bodyPr/>
        <a:lstStyle/>
        <a:p>
          <a:pPr algn="l"/>
          <a:r>
            <a:rPr lang="es-ES" sz="1200" dirty="0">
              <a:latin typeface="+mj-lt"/>
            </a:rPr>
            <a:t>Plena identificación con los ODS de la Agenda 2030, especialmente, con la sostenibilidad, la justicia social y los derechos humanos.</a:t>
          </a:r>
        </a:p>
      </dgm:t>
    </dgm:pt>
    <dgm:pt modelId="{B763FB76-E6D1-48F8-B2B1-88A0094AB46D}" type="parTrans" cxnId="{2A1B0EED-AD35-4E34-9636-414632A7CD9D}">
      <dgm:prSet/>
      <dgm:spPr/>
      <dgm:t>
        <a:bodyPr/>
        <a:lstStyle/>
        <a:p>
          <a:endParaRPr lang="es-ES"/>
        </a:p>
      </dgm:t>
    </dgm:pt>
    <dgm:pt modelId="{4A302F1F-D448-4C81-BED9-B6D462716541}" type="sibTrans" cxnId="{2A1B0EED-AD35-4E34-9636-414632A7CD9D}">
      <dgm:prSet/>
      <dgm:spPr/>
      <dgm:t>
        <a:bodyPr/>
        <a:lstStyle/>
        <a:p>
          <a:endParaRPr lang="es-ES"/>
        </a:p>
      </dgm:t>
    </dgm:pt>
    <dgm:pt modelId="{D45B26D6-3066-46AE-8E6F-A2BF7E6E2787}">
      <dgm:prSet custT="1"/>
      <dgm:spPr/>
      <dgm:t>
        <a:bodyPr/>
        <a:lstStyle/>
        <a:p>
          <a:pPr algn="l"/>
          <a:r>
            <a:rPr lang="es-ES" sz="1200" dirty="0">
              <a:latin typeface="+mj-lt"/>
            </a:rPr>
            <a:t>Especial atención a las políticas de reto demográfico, recuperación y resiliencia, economía circular, inclusividad, igualdad y modernización de la Administración.</a:t>
          </a:r>
        </a:p>
      </dgm:t>
    </dgm:pt>
    <dgm:pt modelId="{6EBDADFD-CE5A-4600-8F01-CF013C30529C}" type="parTrans" cxnId="{A15B9EFB-8E51-4306-A430-D6990F47578C}">
      <dgm:prSet/>
      <dgm:spPr/>
      <dgm:t>
        <a:bodyPr/>
        <a:lstStyle/>
        <a:p>
          <a:endParaRPr lang="es-ES"/>
        </a:p>
      </dgm:t>
    </dgm:pt>
    <dgm:pt modelId="{902BE4EA-9A5D-4CD0-8588-DECAB18C28AB}" type="sibTrans" cxnId="{A15B9EFB-8E51-4306-A430-D6990F47578C}">
      <dgm:prSet/>
      <dgm:spPr/>
      <dgm:t>
        <a:bodyPr/>
        <a:lstStyle/>
        <a:p>
          <a:endParaRPr lang="es-ES"/>
        </a:p>
      </dgm:t>
    </dgm:pt>
    <dgm:pt modelId="{F31209D8-C09B-4B14-A382-7CB3E94CF08A}">
      <dgm:prSet phldrT="[Texto]" custT="1"/>
      <dgm:spPr>
        <a:solidFill>
          <a:srgbClr val="FFFFCC">
            <a:alpha val="90000"/>
          </a:srgbClr>
        </a:solidFill>
      </dgm:spPr>
      <dgm:t>
        <a:bodyPr/>
        <a:lstStyle/>
        <a:p>
          <a:pPr>
            <a:buNone/>
          </a:pPr>
          <a:endParaRPr lang="es-ES" sz="1400" b="0" dirty="0">
            <a:solidFill>
              <a:schemeClr val="tx1"/>
            </a:solidFill>
            <a:latin typeface="Calibri"/>
            <a:ea typeface="+mn-ea"/>
            <a:cs typeface="+mn-cs"/>
          </a:endParaRPr>
        </a:p>
      </dgm:t>
    </dgm:pt>
    <dgm:pt modelId="{5503CF08-1552-40F8-A398-7441079BA59B}" type="parTrans" cxnId="{5CE5577B-0DD3-4EEA-9C08-7A446D154B63}">
      <dgm:prSet/>
      <dgm:spPr/>
      <dgm:t>
        <a:bodyPr/>
        <a:lstStyle/>
        <a:p>
          <a:endParaRPr lang="es-ES"/>
        </a:p>
      </dgm:t>
    </dgm:pt>
    <dgm:pt modelId="{AB09AB20-458B-4565-ABDB-C4DEC6085066}" type="sibTrans" cxnId="{5CE5577B-0DD3-4EEA-9C08-7A446D154B63}">
      <dgm:prSet/>
      <dgm:spPr/>
      <dgm:t>
        <a:bodyPr/>
        <a:lstStyle/>
        <a:p>
          <a:endParaRPr lang="es-ES"/>
        </a:p>
      </dgm:t>
    </dgm:pt>
    <dgm:pt modelId="{5D5D26E3-D04A-4348-BA36-0348EAEB79B0}" type="pres">
      <dgm:prSet presAssocID="{321088AE-303D-49E0-B4D8-36169F54FD66}" presName="Name0" presStyleCnt="0">
        <dgm:presLayoutVars>
          <dgm:dir/>
          <dgm:animLvl val="lvl"/>
          <dgm:resizeHandles val="exact"/>
        </dgm:presLayoutVars>
      </dgm:prSet>
      <dgm:spPr/>
    </dgm:pt>
    <dgm:pt modelId="{045DB226-AA2C-4806-870E-D50D1312CB69}" type="pres">
      <dgm:prSet presAssocID="{48CBAE70-3530-4516-9D88-C564AFE4B621}" presName="composite" presStyleCnt="0"/>
      <dgm:spPr/>
    </dgm:pt>
    <dgm:pt modelId="{AA357051-64F5-4C7D-9CF3-71F35CB05F37}" type="pres">
      <dgm:prSet presAssocID="{48CBAE70-3530-4516-9D88-C564AFE4B621}" presName="parTx" presStyleLbl="alignNode1" presStyleIdx="0" presStyleCnt="3">
        <dgm:presLayoutVars>
          <dgm:chMax val="0"/>
          <dgm:chPref val="0"/>
          <dgm:bulletEnabled val="1"/>
        </dgm:presLayoutVars>
      </dgm:prSet>
      <dgm:spPr/>
    </dgm:pt>
    <dgm:pt modelId="{FC8A895C-8A18-41B2-8BE4-7D473889CF56}" type="pres">
      <dgm:prSet presAssocID="{48CBAE70-3530-4516-9D88-C564AFE4B621}" presName="desTx" presStyleLbl="alignAccFollowNode1" presStyleIdx="0" presStyleCnt="3">
        <dgm:presLayoutVars>
          <dgm:bulletEnabled val="1"/>
        </dgm:presLayoutVars>
      </dgm:prSet>
      <dgm:spPr/>
    </dgm:pt>
    <dgm:pt modelId="{6036FFAE-A88F-48CC-BA97-0399140F1179}" type="pres">
      <dgm:prSet presAssocID="{9F088386-0667-4CE3-914C-0EF1EF542189}" presName="space" presStyleCnt="0"/>
      <dgm:spPr/>
    </dgm:pt>
    <dgm:pt modelId="{5213F76F-359E-44DC-8844-00CA7E460974}" type="pres">
      <dgm:prSet presAssocID="{D44A913C-8270-457D-AF31-38F91F08368C}" presName="composite" presStyleCnt="0"/>
      <dgm:spPr/>
    </dgm:pt>
    <dgm:pt modelId="{7483E599-3937-459C-BF35-C1A6878A313F}" type="pres">
      <dgm:prSet presAssocID="{D44A913C-8270-457D-AF31-38F91F08368C}" presName="parTx" presStyleLbl="alignNode1" presStyleIdx="1" presStyleCnt="3">
        <dgm:presLayoutVars>
          <dgm:chMax val="0"/>
          <dgm:chPref val="0"/>
          <dgm:bulletEnabled val="1"/>
        </dgm:presLayoutVars>
      </dgm:prSet>
      <dgm:spPr/>
    </dgm:pt>
    <dgm:pt modelId="{7B680AB2-D0A4-4478-8FAC-2AC15355CBEE}" type="pres">
      <dgm:prSet presAssocID="{D44A913C-8270-457D-AF31-38F91F08368C}" presName="desTx" presStyleLbl="alignAccFollowNode1" presStyleIdx="1" presStyleCnt="3">
        <dgm:presLayoutVars>
          <dgm:bulletEnabled val="1"/>
        </dgm:presLayoutVars>
      </dgm:prSet>
      <dgm:spPr/>
    </dgm:pt>
    <dgm:pt modelId="{48C94BB8-0177-44DC-A44F-3FD7037732D1}" type="pres">
      <dgm:prSet presAssocID="{1EE3ABDC-ED38-4AF3-BC6B-DE03F440CDAC}" presName="space" presStyleCnt="0"/>
      <dgm:spPr/>
    </dgm:pt>
    <dgm:pt modelId="{F6EA30A9-9DAC-43F1-81DD-67A40ACDC990}" type="pres">
      <dgm:prSet presAssocID="{0F9F1EA4-D095-4CB7-BB15-B0FF16F461E9}" presName="composite" presStyleCnt="0"/>
      <dgm:spPr/>
    </dgm:pt>
    <dgm:pt modelId="{963259D7-4D00-4928-9C84-7950AE214F37}" type="pres">
      <dgm:prSet presAssocID="{0F9F1EA4-D095-4CB7-BB15-B0FF16F461E9}" presName="parTx" presStyleLbl="alignNode1" presStyleIdx="2" presStyleCnt="3" custScaleY="86335">
        <dgm:presLayoutVars>
          <dgm:chMax val="0"/>
          <dgm:chPref val="0"/>
          <dgm:bulletEnabled val="1"/>
        </dgm:presLayoutVars>
      </dgm:prSet>
      <dgm:spPr/>
    </dgm:pt>
    <dgm:pt modelId="{04287FF5-F34B-4398-862C-5F08933CE9C7}" type="pres">
      <dgm:prSet presAssocID="{0F9F1EA4-D095-4CB7-BB15-B0FF16F461E9}" presName="desTx" presStyleLbl="alignAccFollowNode1" presStyleIdx="2" presStyleCnt="3">
        <dgm:presLayoutVars>
          <dgm:bulletEnabled val="1"/>
        </dgm:presLayoutVars>
      </dgm:prSet>
      <dgm:spPr/>
    </dgm:pt>
  </dgm:ptLst>
  <dgm:cxnLst>
    <dgm:cxn modelId="{CEFAED03-5FF0-44F5-8791-F73C47A8172C}" srcId="{321088AE-303D-49E0-B4D8-36169F54FD66}" destId="{D44A913C-8270-457D-AF31-38F91F08368C}" srcOrd="1" destOrd="0" parTransId="{01519E05-7F0A-483E-86A4-C914EBDBCF37}" sibTransId="{1EE3ABDC-ED38-4AF3-BC6B-DE03F440CDAC}"/>
    <dgm:cxn modelId="{A3660708-96BE-4CA2-B4B3-62806EA7002E}" type="presOf" srcId="{321088AE-303D-49E0-B4D8-36169F54FD66}" destId="{5D5D26E3-D04A-4348-BA36-0348EAEB79B0}" srcOrd="0" destOrd="0" presId="urn:microsoft.com/office/officeart/2005/8/layout/hList1"/>
    <dgm:cxn modelId="{472EB409-1A56-47D7-BA41-00420FCED9ED}" type="presOf" srcId="{316C20A2-9793-4C43-9CD1-BF1FC9634AE3}" destId="{04287FF5-F34B-4398-862C-5F08933CE9C7}" srcOrd="0" destOrd="4" presId="urn:microsoft.com/office/officeart/2005/8/layout/hList1"/>
    <dgm:cxn modelId="{E01CBA0E-697A-4833-9297-F97E6791CEF8}" type="presOf" srcId="{0F9F1EA4-D095-4CB7-BB15-B0FF16F461E9}" destId="{963259D7-4D00-4928-9C84-7950AE214F37}" srcOrd="0" destOrd="0" presId="urn:microsoft.com/office/officeart/2005/8/layout/hList1"/>
    <dgm:cxn modelId="{AFBEF11A-6801-4C99-9F13-A9BD5EC2E72F}" srcId="{321088AE-303D-49E0-B4D8-36169F54FD66}" destId="{0F9F1EA4-D095-4CB7-BB15-B0FF16F461E9}" srcOrd="2" destOrd="0" parTransId="{C996B1AF-D4B8-43C0-AD0D-34B621772DAD}" sibTransId="{0B74E2CC-A472-4D17-81AF-1D6357A5F2E1}"/>
    <dgm:cxn modelId="{8F6A432B-D6CD-487A-813C-92DB0EB61873}" type="presOf" srcId="{FFF3E073-A567-4730-A025-F5B09221B965}" destId="{7B680AB2-D0A4-4478-8FAC-2AC15355CBEE}" srcOrd="0" destOrd="0" presId="urn:microsoft.com/office/officeart/2005/8/layout/hList1"/>
    <dgm:cxn modelId="{62D07F2B-78BB-4F61-9C24-11345E0C2BEA}" type="presOf" srcId="{F31209D8-C09B-4B14-A382-7CB3E94CF08A}" destId="{FC8A895C-8A18-41B2-8BE4-7D473889CF56}" srcOrd="0" destOrd="1" presId="urn:microsoft.com/office/officeart/2005/8/layout/hList1"/>
    <dgm:cxn modelId="{E0336A39-7D42-45B0-B5B3-3C35CCD20A33}" type="presOf" srcId="{1917C84B-712B-48AC-9623-D33FC9BFA72E}" destId="{04287FF5-F34B-4398-862C-5F08933CE9C7}" srcOrd="0" destOrd="1" presId="urn:microsoft.com/office/officeart/2005/8/layout/hList1"/>
    <dgm:cxn modelId="{AF09373D-0246-4366-8FC0-B756180E1369}" srcId="{D44A913C-8270-457D-AF31-38F91F08368C}" destId="{014A6A89-BB35-4155-9BBF-AC8E423A1FAA}" srcOrd="1" destOrd="0" parTransId="{8FE3F4C7-C974-4813-AC2C-C0766089C389}" sibTransId="{2D775C8F-B213-43E5-AB83-3A632D5E8432}"/>
    <dgm:cxn modelId="{DE00F65B-563B-4DDC-AE49-12A48D2AD636}" srcId="{321088AE-303D-49E0-B4D8-36169F54FD66}" destId="{48CBAE70-3530-4516-9D88-C564AFE4B621}" srcOrd="0" destOrd="0" parTransId="{F808F70A-0059-4AE3-8154-C3181C7F22A7}" sibTransId="{9F088386-0667-4CE3-914C-0EF1EF542189}"/>
    <dgm:cxn modelId="{F2A02966-930F-41F0-A4E8-F2D364BE1B0A}" srcId="{D44A913C-8270-457D-AF31-38F91F08368C}" destId="{B79DDC65-34D5-4920-8A39-F2C1139DC47F}" srcOrd="2" destOrd="0" parTransId="{A680BB4D-6E53-432B-95CE-866325452A70}" sibTransId="{72C01EA7-A3DD-4762-8543-79CF56727C15}"/>
    <dgm:cxn modelId="{0088956F-E686-407E-AB9D-1E19524658F9}" type="presOf" srcId="{C164EDDD-39AB-4801-B0C8-9436693712A5}" destId="{04287FF5-F34B-4398-862C-5F08933CE9C7}" srcOrd="0" destOrd="5" presId="urn:microsoft.com/office/officeart/2005/8/layout/hList1"/>
    <dgm:cxn modelId="{B1A5E855-DC46-4F49-A575-578AE102B371}" type="presOf" srcId="{D44A913C-8270-457D-AF31-38F91F08368C}" destId="{7483E599-3937-459C-BF35-C1A6878A313F}" srcOrd="0" destOrd="0" presId="urn:microsoft.com/office/officeart/2005/8/layout/hList1"/>
    <dgm:cxn modelId="{5CE5577B-0DD3-4EEA-9C08-7A446D154B63}" srcId="{48CBAE70-3530-4516-9D88-C564AFE4B621}" destId="{F31209D8-C09B-4B14-A382-7CB3E94CF08A}" srcOrd="1" destOrd="0" parTransId="{5503CF08-1552-40F8-A398-7441079BA59B}" sibTransId="{AB09AB20-458B-4565-ABDB-C4DEC6085066}"/>
    <dgm:cxn modelId="{8B8BF67F-9B5B-4FEB-993A-32C2C884177E}" type="presOf" srcId="{74CBE31C-62B1-439C-B2AB-DFF0944503F6}" destId="{04287FF5-F34B-4398-862C-5F08933CE9C7}" srcOrd="0" destOrd="0" presId="urn:microsoft.com/office/officeart/2005/8/layout/hList1"/>
    <dgm:cxn modelId="{DAAF9483-37E9-4C90-80E8-7BB4E86795B2}" srcId="{0F9F1EA4-D095-4CB7-BB15-B0FF16F461E9}" destId="{D0A69379-CF90-450C-93E8-D68E530EEE93}" srcOrd="2" destOrd="0" parTransId="{128C81EA-3626-4FA1-A07C-18DBFA66BF69}" sibTransId="{94D8F0CF-FA6B-4711-8ED6-BC3EE7F5F6FF}"/>
    <dgm:cxn modelId="{E182E887-DC92-4524-9701-7A43E87C2201}" srcId="{0F9F1EA4-D095-4CB7-BB15-B0FF16F461E9}" destId="{157BED56-115E-41B3-B014-09EC575DE2F5}" srcOrd="3" destOrd="0" parTransId="{0DA82069-39E0-4034-B0BF-48DAC63699DD}" sibTransId="{C2F7E810-39F2-4257-AAA0-8B1F10AED5FA}"/>
    <dgm:cxn modelId="{5EA5ED91-BA01-4566-BB57-893514D21267}" srcId="{0F9F1EA4-D095-4CB7-BB15-B0FF16F461E9}" destId="{316C20A2-9793-4C43-9CD1-BF1FC9634AE3}" srcOrd="4" destOrd="0" parTransId="{28752825-F632-4A07-A9F0-EED6A04F7D6B}" sibTransId="{E06050D7-B452-4947-801E-BAC932B77329}"/>
    <dgm:cxn modelId="{3919E196-C525-406A-BD9E-B3D7C2991840}" type="presOf" srcId="{157BED56-115E-41B3-B014-09EC575DE2F5}" destId="{04287FF5-F34B-4398-862C-5F08933CE9C7}" srcOrd="0" destOrd="3" presId="urn:microsoft.com/office/officeart/2005/8/layout/hList1"/>
    <dgm:cxn modelId="{CD21C7A6-DA0D-49E7-9C6E-704C71DCB2DC}" type="presOf" srcId="{D0A69379-CF90-450C-93E8-D68E530EEE93}" destId="{04287FF5-F34B-4398-862C-5F08933CE9C7}" srcOrd="0" destOrd="2" presId="urn:microsoft.com/office/officeart/2005/8/layout/hList1"/>
    <dgm:cxn modelId="{DE5FD0A7-696F-457E-8D7C-636BA6D2B54F}" srcId="{D44A913C-8270-457D-AF31-38F91F08368C}" destId="{FFF3E073-A567-4730-A025-F5B09221B965}" srcOrd="0" destOrd="0" parTransId="{EC6E2B3E-C530-49B9-BDC2-E1A308F2DC4E}" sibTransId="{1E07601A-D609-4278-860A-52C2EE091CF7}"/>
    <dgm:cxn modelId="{502BE7B6-B237-4764-AC69-DDED1F3B50D4}" type="presOf" srcId="{B2CA189E-5FA1-460E-9CA8-A10E2E6A96D5}" destId="{FC8A895C-8A18-41B2-8BE4-7D473889CF56}" srcOrd="0" destOrd="0" presId="urn:microsoft.com/office/officeart/2005/8/layout/hList1"/>
    <dgm:cxn modelId="{6B5DC3C1-ABE5-4C8B-8029-141918B3AC5B}" type="presOf" srcId="{D45B26D6-3066-46AE-8E6F-A2BF7E6E2787}" destId="{04287FF5-F34B-4398-862C-5F08933CE9C7}" srcOrd="0" destOrd="6" presId="urn:microsoft.com/office/officeart/2005/8/layout/hList1"/>
    <dgm:cxn modelId="{3CEAD3C6-6868-47FC-A131-CD16E3A240EB}" type="presOf" srcId="{48CBAE70-3530-4516-9D88-C564AFE4B621}" destId="{AA357051-64F5-4C7D-9CF3-71F35CB05F37}" srcOrd="0" destOrd="0" presId="urn:microsoft.com/office/officeart/2005/8/layout/hList1"/>
    <dgm:cxn modelId="{994491C8-0E2F-436A-A649-C977DE857849}" type="presOf" srcId="{014A6A89-BB35-4155-9BBF-AC8E423A1FAA}" destId="{7B680AB2-D0A4-4478-8FAC-2AC15355CBEE}" srcOrd="0" destOrd="1" presId="urn:microsoft.com/office/officeart/2005/8/layout/hList1"/>
    <dgm:cxn modelId="{9D7A50DF-2AD1-413A-B8D8-70AA54DF70B1}" srcId="{48CBAE70-3530-4516-9D88-C564AFE4B621}" destId="{B2CA189E-5FA1-460E-9CA8-A10E2E6A96D5}" srcOrd="0" destOrd="0" parTransId="{92A85608-5337-4AA1-B757-7E1E3D81E090}" sibTransId="{F644F786-5B7C-4BAD-95D8-363BDBEBAD03}"/>
    <dgm:cxn modelId="{CB0C01E2-9999-451C-938E-3A7F6946767D}" type="presOf" srcId="{B79DDC65-34D5-4920-8A39-F2C1139DC47F}" destId="{7B680AB2-D0A4-4478-8FAC-2AC15355CBEE}" srcOrd="0" destOrd="2" presId="urn:microsoft.com/office/officeart/2005/8/layout/hList1"/>
    <dgm:cxn modelId="{0716D6E2-D948-424A-AF2B-AABCC995EBD5}" srcId="{0F9F1EA4-D095-4CB7-BB15-B0FF16F461E9}" destId="{1917C84B-712B-48AC-9623-D33FC9BFA72E}" srcOrd="1" destOrd="0" parTransId="{89958DDB-1AFB-441C-AAE3-2D163A1E3A97}" sibTransId="{6D30CD24-A232-4377-B0BC-9E5B4669377F}"/>
    <dgm:cxn modelId="{DDC639E6-FF6F-48A8-A848-E1EE8BE38B66}" srcId="{0F9F1EA4-D095-4CB7-BB15-B0FF16F461E9}" destId="{74CBE31C-62B1-439C-B2AB-DFF0944503F6}" srcOrd="0" destOrd="0" parTransId="{4359515B-081F-4182-8335-A2096CE220D9}" sibTransId="{7C834F23-B09D-4802-9F1E-70E158DFFFBE}"/>
    <dgm:cxn modelId="{2A1B0EED-AD35-4E34-9636-414632A7CD9D}" srcId="{0F9F1EA4-D095-4CB7-BB15-B0FF16F461E9}" destId="{C164EDDD-39AB-4801-B0C8-9436693712A5}" srcOrd="5" destOrd="0" parTransId="{B763FB76-E6D1-48F8-B2B1-88A0094AB46D}" sibTransId="{4A302F1F-D448-4C81-BED9-B6D462716541}"/>
    <dgm:cxn modelId="{A15B9EFB-8E51-4306-A430-D6990F47578C}" srcId="{0F9F1EA4-D095-4CB7-BB15-B0FF16F461E9}" destId="{D45B26D6-3066-46AE-8E6F-A2BF7E6E2787}" srcOrd="6" destOrd="0" parTransId="{6EBDADFD-CE5A-4600-8F01-CF013C30529C}" sibTransId="{902BE4EA-9A5D-4CD0-8588-DECAB18C28AB}"/>
    <dgm:cxn modelId="{9F0CC46D-6B84-456C-8AFA-C1532117DF4A}" type="presParOf" srcId="{5D5D26E3-D04A-4348-BA36-0348EAEB79B0}" destId="{045DB226-AA2C-4806-870E-D50D1312CB69}" srcOrd="0" destOrd="0" presId="urn:microsoft.com/office/officeart/2005/8/layout/hList1"/>
    <dgm:cxn modelId="{592BFC7C-C155-4B79-89E5-0954A53217F5}" type="presParOf" srcId="{045DB226-AA2C-4806-870E-D50D1312CB69}" destId="{AA357051-64F5-4C7D-9CF3-71F35CB05F37}" srcOrd="0" destOrd="0" presId="urn:microsoft.com/office/officeart/2005/8/layout/hList1"/>
    <dgm:cxn modelId="{0BD2CBB3-4E7D-449C-BE18-1123B6BD9683}" type="presParOf" srcId="{045DB226-AA2C-4806-870E-D50D1312CB69}" destId="{FC8A895C-8A18-41B2-8BE4-7D473889CF56}" srcOrd="1" destOrd="0" presId="urn:microsoft.com/office/officeart/2005/8/layout/hList1"/>
    <dgm:cxn modelId="{EDEFDB85-4E5D-400F-A09F-081D07B7C64B}" type="presParOf" srcId="{5D5D26E3-D04A-4348-BA36-0348EAEB79B0}" destId="{6036FFAE-A88F-48CC-BA97-0399140F1179}" srcOrd="1" destOrd="0" presId="urn:microsoft.com/office/officeart/2005/8/layout/hList1"/>
    <dgm:cxn modelId="{7E1C826F-9A23-442D-B061-DC52EC5B63AD}" type="presParOf" srcId="{5D5D26E3-D04A-4348-BA36-0348EAEB79B0}" destId="{5213F76F-359E-44DC-8844-00CA7E460974}" srcOrd="2" destOrd="0" presId="urn:microsoft.com/office/officeart/2005/8/layout/hList1"/>
    <dgm:cxn modelId="{31751A4F-BFA3-44D6-BDEC-90851B58E321}" type="presParOf" srcId="{5213F76F-359E-44DC-8844-00CA7E460974}" destId="{7483E599-3937-459C-BF35-C1A6878A313F}" srcOrd="0" destOrd="0" presId="urn:microsoft.com/office/officeart/2005/8/layout/hList1"/>
    <dgm:cxn modelId="{4B45C6C0-1A01-4AF7-A312-AC155B78EB7B}" type="presParOf" srcId="{5213F76F-359E-44DC-8844-00CA7E460974}" destId="{7B680AB2-D0A4-4478-8FAC-2AC15355CBEE}" srcOrd="1" destOrd="0" presId="urn:microsoft.com/office/officeart/2005/8/layout/hList1"/>
    <dgm:cxn modelId="{629208E3-9796-42D8-9F94-C9A815625CA8}" type="presParOf" srcId="{5D5D26E3-D04A-4348-BA36-0348EAEB79B0}" destId="{48C94BB8-0177-44DC-A44F-3FD7037732D1}" srcOrd="3" destOrd="0" presId="urn:microsoft.com/office/officeart/2005/8/layout/hList1"/>
    <dgm:cxn modelId="{5338F6B7-C3C3-46C8-B52B-DEC6E41D3C5C}" type="presParOf" srcId="{5D5D26E3-D04A-4348-BA36-0348EAEB79B0}" destId="{F6EA30A9-9DAC-43F1-81DD-67A40ACDC990}" srcOrd="4" destOrd="0" presId="urn:microsoft.com/office/officeart/2005/8/layout/hList1"/>
    <dgm:cxn modelId="{076986FE-4DCD-4557-9B47-5F431C6D8F67}" type="presParOf" srcId="{F6EA30A9-9DAC-43F1-81DD-67A40ACDC990}" destId="{963259D7-4D00-4928-9C84-7950AE214F37}" srcOrd="0" destOrd="0" presId="urn:microsoft.com/office/officeart/2005/8/layout/hList1"/>
    <dgm:cxn modelId="{05F847ED-94D9-4FF5-B042-3AD1DB185F8F}" type="presParOf" srcId="{F6EA30A9-9DAC-43F1-81DD-67A40ACDC990}" destId="{04287FF5-F34B-4398-862C-5F08933CE9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FE1A71-300F-4BDF-BBCE-2692C633FD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DCB4C56-53FF-44D1-B668-38368AFA6EFA}">
      <dgm:prSet phldrT="[Texto]" custT="1"/>
      <dgm:spPr>
        <a:xfrm>
          <a:off x="514" y="1013224"/>
          <a:ext cx="2106388" cy="471531"/>
        </a:xfrm>
        <a:prstGeom prst="roundRect">
          <a:avLst/>
        </a:prstGeom>
        <a:solidFill>
          <a:schemeClr val="accent1"/>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lgn="ctr">
            <a:buNone/>
          </a:pPr>
          <a:r>
            <a:rPr lang="es-ES" sz="1400" b="1" dirty="0">
              <a:solidFill>
                <a:sysClr val="window" lastClr="FFFFFF"/>
              </a:solidFill>
              <a:latin typeface="Calibri"/>
              <a:ea typeface="+mn-ea"/>
              <a:cs typeface="+mn-cs"/>
            </a:rPr>
            <a:t>EJE 1. UNA ADMINISTRACIÓN DE CALIDAD Y ACCESIBLE A LA CIUDADANÍA.</a:t>
          </a:r>
        </a:p>
      </dgm:t>
    </dgm:pt>
    <dgm:pt modelId="{7C32E877-25DE-4146-8017-BE9BA6D4BD6C}" type="parTrans" cxnId="{548EEB12-F3BF-4DCE-9264-2F9667303F13}">
      <dgm:prSet/>
      <dgm:spPr/>
      <dgm:t>
        <a:bodyPr/>
        <a:lstStyle/>
        <a:p>
          <a:endParaRPr lang="es-ES"/>
        </a:p>
      </dgm:t>
    </dgm:pt>
    <dgm:pt modelId="{FBED6454-4BCE-4BFD-938A-11E3434B3CAF}" type="sibTrans" cxnId="{548EEB12-F3BF-4DCE-9264-2F9667303F13}">
      <dgm:prSet/>
      <dgm:spPr/>
      <dgm:t>
        <a:bodyPr/>
        <a:lstStyle/>
        <a:p>
          <a:endParaRPr lang="es-ES"/>
        </a:p>
      </dgm:t>
    </dgm:pt>
    <dgm:pt modelId="{48450FE5-5559-41C8-A257-77251FDE098C}">
      <dgm:prSet phldrT="[Texto]" custT="1"/>
      <dgm:spPr>
        <a:xfrm>
          <a:off x="0" y="2599819"/>
          <a:ext cx="2114689" cy="679721"/>
        </a:xfrm>
        <a:prstGeom prst="roundRect">
          <a:avLst/>
        </a:prstGeom>
        <a:solidFill>
          <a:srgbClr val="C4950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lgn="ctr">
            <a:buNone/>
          </a:pPr>
          <a:r>
            <a:rPr lang="es-ES" sz="1400" b="1" dirty="0">
              <a:solidFill>
                <a:sysClr val="window" lastClr="FFFFFF"/>
              </a:solidFill>
              <a:latin typeface="Calibri"/>
              <a:ea typeface="+mn-ea"/>
              <a:cs typeface="+mn-cs"/>
            </a:rPr>
            <a:t>EJE 2. RECURSOS HUMANOS ORIENTADOS A LA PRESTACIÓN EFICIENTE DE LOS SERVICIOS PÚBLICOS.</a:t>
          </a:r>
        </a:p>
      </dgm:t>
    </dgm:pt>
    <dgm:pt modelId="{7053D5CA-FEF7-42AE-87AF-5FDA9684B42A}" type="parTrans" cxnId="{2A6659B3-6FB3-4F42-934F-34383F66BF34}">
      <dgm:prSet/>
      <dgm:spPr/>
      <dgm:t>
        <a:bodyPr/>
        <a:lstStyle/>
        <a:p>
          <a:endParaRPr lang="es-ES"/>
        </a:p>
      </dgm:t>
    </dgm:pt>
    <dgm:pt modelId="{4721D0A7-999E-4BA0-A72B-04302896DBE7}" type="sibTrans" cxnId="{2A6659B3-6FB3-4F42-934F-34383F66BF34}">
      <dgm:prSet/>
      <dgm:spPr/>
      <dgm:t>
        <a:bodyPr/>
        <a:lstStyle/>
        <a:p>
          <a:endParaRPr lang="es-ES"/>
        </a:p>
      </dgm:t>
    </dgm:pt>
    <dgm:pt modelId="{3EAED7D5-06A2-4A40-8D42-62526581E888}">
      <dgm:prSet phldrT="[Texto]" custT="1"/>
      <dgm:spPr>
        <a:xfrm>
          <a:off x="514" y="3183"/>
          <a:ext cx="2125065" cy="279739"/>
        </a:xfrm>
        <a:prstGeom prst="rect">
          <a:avLst/>
        </a:prstGeom>
        <a:blipFill rotWithShape="0">
          <a:blip xmlns:r="http://schemas.openxmlformats.org/officeDocument/2006/relationships" r:embed="rId1"/>
          <a:stretch>
            <a:fillRect/>
          </a:stretch>
        </a:blipFill>
        <a:ln w="25400" cap="flat" cmpd="sng" algn="ctr">
          <a:solidFill>
            <a:srgbClr val="1F497D"/>
          </a:solidFill>
          <a:prstDash val="solid"/>
        </a:ln>
        <a:effectLst/>
      </dgm:spPr>
      <dgm:t>
        <a:bodyPr/>
        <a:lstStyle/>
        <a:p>
          <a:pPr>
            <a:buNone/>
          </a:pPr>
          <a:r>
            <a:rPr lang="es-ES" sz="1600" b="1" dirty="0">
              <a:solidFill>
                <a:sysClr val="window" lastClr="FFFFFF"/>
              </a:solidFill>
              <a:latin typeface="Calibri"/>
              <a:ea typeface="+mn-ea"/>
              <a:cs typeface="+mn-cs"/>
            </a:rPr>
            <a:t>4 EJES ESTRATÉGICOS</a:t>
          </a:r>
        </a:p>
      </dgm:t>
    </dgm:pt>
    <dgm:pt modelId="{D624EEAF-41FB-4EAD-A2B0-031560F96EDA}" type="sibTrans" cxnId="{0E355C59-D228-481E-8104-37AEB6733FD1}">
      <dgm:prSet/>
      <dgm:spPr/>
      <dgm:t>
        <a:bodyPr/>
        <a:lstStyle/>
        <a:p>
          <a:endParaRPr lang="es-ES"/>
        </a:p>
      </dgm:t>
    </dgm:pt>
    <dgm:pt modelId="{7408A04E-0B23-40F7-85DA-37AF60177238}" type="parTrans" cxnId="{0E355C59-D228-481E-8104-37AEB6733FD1}">
      <dgm:prSet/>
      <dgm:spPr/>
      <dgm:t>
        <a:bodyPr/>
        <a:lstStyle/>
        <a:p>
          <a:endParaRPr lang="es-ES"/>
        </a:p>
      </dgm:t>
    </dgm:pt>
    <dgm:pt modelId="{8BF1BBFF-59D0-47CE-A8E6-258AF8861FE2}">
      <dgm:prSet phldrT="[Texto]" custT="1"/>
      <dgm:spPr>
        <a:xfrm>
          <a:off x="2143910" y="0"/>
          <a:ext cx="3759049" cy="279739"/>
        </a:xfrm>
        <a:prstGeom prst="rect">
          <a:avLst/>
        </a:prstGeom>
        <a:blipFill rotWithShape="0">
          <a:blip xmlns:r="http://schemas.openxmlformats.org/officeDocument/2006/relationships" r:embed="rId1"/>
          <a:stretch>
            <a:fillRect/>
          </a:stretch>
        </a:blipFill>
        <a:ln w="25400" cap="flat" cmpd="sng" algn="ctr">
          <a:solidFill>
            <a:srgbClr val="1F497D"/>
          </a:solidFill>
          <a:prstDash val="solid"/>
        </a:ln>
        <a:effectLst/>
      </dgm:spPr>
      <dgm:t>
        <a:bodyPr/>
        <a:lstStyle/>
        <a:p>
          <a:pPr>
            <a:buNone/>
          </a:pPr>
          <a:r>
            <a:rPr lang="es-ES" sz="1600" b="1" dirty="0">
              <a:solidFill>
                <a:sysClr val="window" lastClr="FFFFFF"/>
              </a:solidFill>
              <a:latin typeface="Calibri"/>
              <a:ea typeface="+mn-ea"/>
              <a:cs typeface="+mn-cs"/>
            </a:rPr>
            <a:t>14 OBJETIVOS ESTRATÉGICOS</a:t>
          </a:r>
        </a:p>
      </dgm:t>
    </dgm:pt>
    <dgm:pt modelId="{20C9FBD4-4B28-4A0A-9492-465F27100CE5}" type="parTrans" cxnId="{9B97C099-A85C-4425-A3B4-4502B3AF2921}">
      <dgm:prSet/>
      <dgm:spPr/>
      <dgm:t>
        <a:bodyPr/>
        <a:lstStyle/>
        <a:p>
          <a:endParaRPr lang="es-ES"/>
        </a:p>
      </dgm:t>
    </dgm:pt>
    <dgm:pt modelId="{5D5E14B9-6F56-435A-9ACD-CB78C6DEAF17}" type="sibTrans" cxnId="{9B97C099-A85C-4425-A3B4-4502B3AF2921}">
      <dgm:prSet/>
      <dgm:spPr/>
      <dgm:t>
        <a:bodyPr/>
        <a:lstStyle/>
        <a:p>
          <a:endParaRPr lang="es-ES"/>
        </a:p>
      </dgm:t>
    </dgm:pt>
    <dgm:pt modelId="{2118BBFE-93AD-4AFF-8035-F7D464D54501}">
      <dgm:prSet phldrT="[Texto]" custT="1"/>
      <dgm:spPr>
        <a:xfrm rot="5400000">
          <a:off x="3058554" y="-610993"/>
          <a:ext cx="1893268" cy="3795543"/>
        </a:xfrm>
        <a:prstGeom prst="round2SameRect">
          <a:avLst/>
        </a:prstGeom>
        <a:solidFill>
          <a:schemeClr val="accent1">
            <a:alpha val="90000"/>
          </a:scheme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pPr algn="just">
            <a:buChar char="•"/>
          </a:pPr>
          <a:endParaRPr lang="es-ES" sz="1400" b="1" dirty="0">
            <a:solidFill>
              <a:schemeClr val="bg1"/>
            </a:solidFill>
            <a:latin typeface="Calibri"/>
            <a:ea typeface="+mn-ea"/>
            <a:cs typeface="+mn-cs"/>
          </a:endParaRPr>
        </a:p>
      </dgm:t>
    </dgm:pt>
    <dgm:pt modelId="{8706F70F-B489-4196-9485-AD9E7E262490}" type="parTrans" cxnId="{A548B9A1-78B5-4386-B560-EC73F773A47A}">
      <dgm:prSet/>
      <dgm:spPr/>
      <dgm:t>
        <a:bodyPr/>
        <a:lstStyle/>
        <a:p>
          <a:endParaRPr lang="es-ES"/>
        </a:p>
      </dgm:t>
    </dgm:pt>
    <dgm:pt modelId="{A933FC06-AFEE-48B8-920B-7109D1DC9E84}" type="sibTrans" cxnId="{A548B9A1-78B5-4386-B560-EC73F773A47A}">
      <dgm:prSet/>
      <dgm:spPr/>
      <dgm:t>
        <a:bodyPr/>
        <a:lstStyle/>
        <a:p>
          <a:endParaRPr lang="es-ES"/>
        </a:p>
      </dgm:t>
    </dgm:pt>
    <dgm:pt modelId="{4B92E228-E1B5-46D3-9EA9-885988FD8DCD}">
      <dgm:prSet phldrT="[Texto]" custT="1"/>
      <dgm:spPr>
        <a:xfrm rot="5400000">
          <a:off x="3269068" y="1095864"/>
          <a:ext cx="1480553" cy="3787229"/>
        </a:xfrm>
        <a:prstGeom prst="round2SameRect">
          <a:avLst/>
        </a:prstGeom>
        <a:solidFill>
          <a:srgbClr val="C49500">
            <a:alpha val="89804"/>
          </a:srgb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pPr algn="just">
            <a:buFont typeface="Arial" panose="020B0604020202020204" pitchFamily="34" charset="0"/>
            <a:buChar char="•"/>
          </a:pPr>
          <a:r>
            <a:rPr lang="es-ES" sz="1400" b="1" dirty="0">
              <a:solidFill>
                <a:schemeClr val="bg1"/>
              </a:solidFill>
              <a:latin typeface="Calibri"/>
              <a:ea typeface="+mn-ea"/>
              <a:cs typeface="+mn-cs"/>
            </a:rPr>
            <a:t>OE 6. Definición de una estrategia común para la ordenación de los recursos humanos, en colaboración con los ministerios funcionales.</a:t>
          </a:r>
          <a:endParaRPr lang="es-ES" sz="1000" b="1" dirty="0">
            <a:solidFill>
              <a:schemeClr val="bg1"/>
            </a:solidFill>
            <a:latin typeface="Calibri"/>
            <a:ea typeface="+mn-ea"/>
            <a:cs typeface="+mn-cs"/>
          </a:endParaRPr>
        </a:p>
      </dgm:t>
    </dgm:pt>
    <dgm:pt modelId="{84BCAB41-15A8-4670-A2A4-E16E3E4AFDEC}" type="sibTrans" cxnId="{4B3D726D-D99C-4BB1-98CE-45C047528C16}">
      <dgm:prSet/>
      <dgm:spPr/>
      <dgm:t>
        <a:bodyPr/>
        <a:lstStyle/>
        <a:p>
          <a:endParaRPr lang="es-ES"/>
        </a:p>
      </dgm:t>
    </dgm:pt>
    <dgm:pt modelId="{5D6F1954-0B4C-4CE6-BC1A-A4DE3D099160}" type="parTrans" cxnId="{4B3D726D-D99C-4BB1-98CE-45C047528C16}">
      <dgm:prSet/>
      <dgm:spPr/>
      <dgm:t>
        <a:bodyPr/>
        <a:lstStyle/>
        <a:p>
          <a:endParaRPr lang="es-ES"/>
        </a:p>
      </dgm:t>
    </dgm:pt>
    <dgm:pt modelId="{093F674D-41A2-4FFE-A91F-411D55B42F94}">
      <dgm:prSet custT="1"/>
      <dgm:spPr>
        <a:solidFill>
          <a:schemeClr val="accent1">
            <a:alpha val="90000"/>
          </a:schemeClr>
        </a:solidFill>
      </dgm:spPr>
      <dgm:t>
        <a:bodyPr/>
        <a:lstStyle/>
        <a:p>
          <a:pPr algn="just">
            <a:buChar char="•"/>
          </a:pPr>
          <a:r>
            <a:rPr lang="es-ES" sz="1400" b="1" dirty="0">
              <a:solidFill>
                <a:schemeClr val="bg1"/>
              </a:solidFill>
              <a:latin typeface="Calibri"/>
              <a:ea typeface="+mn-ea"/>
              <a:cs typeface="+mn-cs"/>
            </a:rPr>
            <a:t>OE 1. Accesibilidad en la atención presencial.</a:t>
          </a:r>
        </a:p>
      </dgm:t>
    </dgm:pt>
    <dgm:pt modelId="{08ECAE4D-6982-4B93-BBFF-32628B1C6D5F}" type="parTrans" cxnId="{7A301169-2446-41E3-977C-38330A41646C}">
      <dgm:prSet/>
      <dgm:spPr/>
      <dgm:t>
        <a:bodyPr/>
        <a:lstStyle/>
        <a:p>
          <a:endParaRPr lang="es-ES"/>
        </a:p>
      </dgm:t>
    </dgm:pt>
    <dgm:pt modelId="{12963EAD-080A-42B4-B513-DF348142C192}" type="sibTrans" cxnId="{7A301169-2446-41E3-977C-38330A41646C}">
      <dgm:prSet/>
      <dgm:spPr/>
      <dgm:t>
        <a:bodyPr/>
        <a:lstStyle/>
        <a:p>
          <a:endParaRPr lang="es-ES"/>
        </a:p>
      </dgm:t>
    </dgm:pt>
    <dgm:pt modelId="{E794BDB1-9351-4D14-95B0-284EBA4D60BC}">
      <dgm:prSet phldrT="[Texto]" custT="1"/>
      <dgm:spPr>
        <a:xfrm rot="5400000">
          <a:off x="3058554" y="-610993"/>
          <a:ext cx="1893268" cy="3795543"/>
        </a:xfrm>
        <a:prstGeom prst="round2SameRect">
          <a:avLst/>
        </a:prstGeom>
        <a:solidFill>
          <a:schemeClr val="accent1">
            <a:alpha val="90000"/>
          </a:scheme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pPr algn="just">
            <a:buChar char="•"/>
          </a:pPr>
          <a:endParaRPr lang="es-ES" sz="1000" b="1" dirty="0">
            <a:solidFill>
              <a:schemeClr val="bg1"/>
            </a:solidFill>
            <a:latin typeface="Calibri"/>
            <a:ea typeface="+mn-ea"/>
            <a:cs typeface="+mn-cs"/>
          </a:endParaRPr>
        </a:p>
      </dgm:t>
    </dgm:pt>
    <dgm:pt modelId="{49B1B28E-44BB-4549-8D2F-AD2EAD19EFF9}" type="sibTrans" cxnId="{11ABBDC4-E7B3-4960-A3B3-6B2E87D5CD4F}">
      <dgm:prSet/>
      <dgm:spPr/>
      <dgm:t>
        <a:bodyPr/>
        <a:lstStyle/>
        <a:p>
          <a:endParaRPr lang="es-ES"/>
        </a:p>
      </dgm:t>
    </dgm:pt>
    <dgm:pt modelId="{FAE16727-9C2D-4D52-9DDB-6C358A6194A8}" type="parTrans" cxnId="{11ABBDC4-E7B3-4960-A3B3-6B2E87D5CD4F}">
      <dgm:prSet/>
      <dgm:spPr/>
      <dgm:t>
        <a:bodyPr/>
        <a:lstStyle/>
        <a:p>
          <a:endParaRPr lang="es-ES"/>
        </a:p>
      </dgm:t>
    </dgm:pt>
    <dgm:pt modelId="{F9D8259F-6133-4E41-BCB4-6EB2073D2E29}">
      <dgm:prSet custT="1"/>
      <dgm:spPr>
        <a:solidFill>
          <a:schemeClr val="accent1">
            <a:alpha val="90000"/>
          </a:schemeClr>
        </a:solidFill>
      </dgm:spPr>
      <dgm:t>
        <a:bodyPr/>
        <a:lstStyle/>
        <a:p>
          <a:pPr algn="just">
            <a:buChar char="•"/>
          </a:pPr>
          <a:r>
            <a:rPr lang="es-ES" sz="1400" b="1" dirty="0">
              <a:solidFill>
                <a:schemeClr val="bg1"/>
              </a:solidFill>
              <a:latin typeface="Calibri"/>
              <a:ea typeface="+mn-ea"/>
              <a:cs typeface="+mn-cs"/>
            </a:rPr>
            <a:t>OE 2. Nuevo modelo de atención multicanal accesible y eficiente.</a:t>
          </a:r>
        </a:p>
      </dgm:t>
    </dgm:pt>
    <dgm:pt modelId="{165E02E0-BE4F-4807-96BA-8BFE0792116B}" type="parTrans" cxnId="{1F5796EA-48D1-4FB6-BB1B-6F57F3576DB6}">
      <dgm:prSet/>
      <dgm:spPr/>
      <dgm:t>
        <a:bodyPr/>
        <a:lstStyle/>
        <a:p>
          <a:endParaRPr lang="es-ES"/>
        </a:p>
      </dgm:t>
    </dgm:pt>
    <dgm:pt modelId="{01BEDCC1-13F2-4751-83E9-7716DEC49BE0}" type="sibTrans" cxnId="{1F5796EA-48D1-4FB6-BB1B-6F57F3576DB6}">
      <dgm:prSet/>
      <dgm:spPr/>
      <dgm:t>
        <a:bodyPr/>
        <a:lstStyle/>
        <a:p>
          <a:endParaRPr lang="es-ES"/>
        </a:p>
      </dgm:t>
    </dgm:pt>
    <dgm:pt modelId="{25F68898-4314-4541-AE52-EC5018966400}">
      <dgm:prSet custT="1"/>
      <dgm:spPr>
        <a:solidFill>
          <a:schemeClr val="accent1">
            <a:alpha val="90000"/>
          </a:schemeClr>
        </a:solidFill>
      </dgm:spPr>
      <dgm:t>
        <a:bodyPr/>
        <a:lstStyle/>
        <a:p>
          <a:pPr algn="just">
            <a:buChar char="•"/>
          </a:pPr>
          <a:r>
            <a:rPr lang="es-ES" sz="1400" b="1" dirty="0">
              <a:solidFill>
                <a:schemeClr val="bg1"/>
              </a:solidFill>
              <a:latin typeface="Calibri"/>
              <a:ea typeface="+mn-ea"/>
              <a:cs typeface="+mn-cs"/>
            </a:rPr>
            <a:t>OE 3. Digitalización de la gestión para la mejora hacia la ciudadanía.</a:t>
          </a:r>
        </a:p>
      </dgm:t>
    </dgm:pt>
    <dgm:pt modelId="{F86783BE-6276-4F01-8572-7D52DC42C739}" type="parTrans" cxnId="{F61CA0D9-CE14-4D05-B6B4-384965C7283B}">
      <dgm:prSet/>
      <dgm:spPr/>
      <dgm:t>
        <a:bodyPr/>
        <a:lstStyle/>
        <a:p>
          <a:endParaRPr lang="es-ES"/>
        </a:p>
      </dgm:t>
    </dgm:pt>
    <dgm:pt modelId="{B86956D8-F71E-453C-9DC1-500A40C6E84B}" type="sibTrans" cxnId="{F61CA0D9-CE14-4D05-B6B4-384965C7283B}">
      <dgm:prSet/>
      <dgm:spPr/>
      <dgm:t>
        <a:bodyPr/>
        <a:lstStyle/>
        <a:p>
          <a:endParaRPr lang="es-ES"/>
        </a:p>
      </dgm:t>
    </dgm:pt>
    <dgm:pt modelId="{5EF7939C-6B59-42FD-AF37-02C82ECBF1A5}">
      <dgm:prSet custT="1"/>
      <dgm:spPr>
        <a:solidFill>
          <a:schemeClr val="accent1">
            <a:alpha val="90000"/>
          </a:schemeClr>
        </a:solidFill>
      </dgm:spPr>
      <dgm:t>
        <a:bodyPr/>
        <a:lstStyle/>
        <a:p>
          <a:pPr algn="just">
            <a:buChar char="•"/>
          </a:pPr>
          <a:r>
            <a:rPr lang="es-ES" sz="1400" b="1" dirty="0">
              <a:solidFill>
                <a:schemeClr val="bg1"/>
              </a:solidFill>
              <a:latin typeface="Calibri"/>
              <a:ea typeface="+mn-ea"/>
              <a:cs typeface="+mn-cs"/>
            </a:rPr>
            <a:t>OE 4. Servicios de calidad a la ciudadanía en todo el territorio.</a:t>
          </a:r>
        </a:p>
      </dgm:t>
    </dgm:pt>
    <dgm:pt modelId="{B2753188-7031-4DDC-9C9E-8C6F0FC9F970}" type="parTrans" cxnId="{AC76AF8D-A134-4DC8-BF96-1028E564C86F}">
      <dgm:prSet/>
      <dgm:spPr/>
      <dgm:t>
        <a:bodyPr/>
        <a:lstStyle/>
        <a:p>
          <a:endParaRPr lang="es-ES"/>
        </a:p>
      </dgm:t>
    </dgm:pt>
    <dgm:pt modelId="{3198581C-678C-42B5-93B5-32CF47620373}" type="sibTrans" cxnId="{AC76AF8D-A134-4DC8-BF96-1028E564C86F}">
      <dgm:prSet/>
      <dgm:spPr/>
      <dgm:t>
        <a:bodyPr/>
        <a:lstStyle/>
        <a:p>
          <a:endParaRPr lang="es-ES"/>
        </a:p>
      </dgm:t>
    </dgm:pt>
    <dgm:pt modelId="{229FC1F9-2173-4B51-97EF-826C722E26B5}">
      <dgm:prSet custT="1"/>
      <dgm:spPr>
        <a:solidFill>
          <a:schemeClr val="accent1">
            <a:alpha val="90000"/>
          </a:schemeClr>
        </a:solidFill>
      </dgm:spPr>
      <dgm:t>
        <a:bodyPr/>
        <a:lstStyle/>
        <a:p>
          <a:pPr algn="just">
            <a:buChar char="•"/>
          </a:pPr>
          <a:r>
            <a:rPr lang="es-ES" sz="1400" b="1" dirty="0">
              <a:solidFill>
                <a:schemeClr val="bg1"/>
              </a:solidFill>
              <a:latin typeface="Calibri"/>
              <a:ea typeface="+mn-ea"/>
              <a:cs typeface="+mn-cs"/>
            </a:rPr>
            <a:t>OE 5. Tratamiento específico de las singularidades en la atención a la ciudadanía en la lengua cooficial.</a:t>
          </a:r>
        </a:p>
      </dgm:t>
    </dgm:pt>
    <dgm:pt modelId="{9B6C029E-23E7-4929-8975-BBC810BABBD9}" type="parTrans" cxnId="{827F4D0F-2F67-455B-A6DB-A6E5753A3F69}">
      <dgm:prSet/>
      <dgm:spPr/>
      <dgm:t>
        <a:bodyPr/>
        <a:lstStyle/>
        <a:p>
          <a:endParaRPr lang="es-ES"/>
        </a:p>
      </dgm:t>
    </dgm:pt>
    <dgm:pt modelId="{86A04ECD-B9E3-41F3-80DF-9118D7F92850}" type="sibTrans" cxnId="{827F4D0F-2F67-455B-A6DB-A6E5753A3F69}">
      <dgm:prSet/>
      <dgm:spPr/>
      <dgm:t>
        <a:bodyPr/>
        <a:lstStyle/>
        <a:p>
          <a:endParaRPr lang="es-ES"/>
        </a:p>
      </dgm:t>
    </dgm:pt>
    <dgm:pt modelId="{28E5B0DC-51A4-4E48-BC8A-4789122EF800}">
      <dgm:prSet custT="1"/>
      <dgm:spPr>
        <a:xfrm rot="5400000">
          <a:off x="3269068" y="1095864"/>
          <a:ext cx="1480553" cy="3787229"/>
        </a:xfrm>
        <a:solidFill>
          <a:srgbClr val="C49500">
            <a:alpha val="89804"/>
          </a:srgb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r>
            <a:rPr lang="es-ES" sz="1400" b="1" dirty="0">
              <a:solidFill>
                <a:schemeClr val="bg1"/>
              </a:solidFill>
              <a:latin typeface="Calibri"/>
              <a:ea typeface="+mn-ea"/>
              <a:cs typeface="+mn-cs"/>
            </a:rPr>
            <a:t>OE 7. Diseño de nuevas estructuras para la gestión eficiente de los servicios integrados.</a:t>
          </a:r>
        </a:p>
      </dgm:t>
    </dgm:pt>
    <dgm:pt modelId="{CF2EE68A-BD61-4F76-9393-05846836B81C}" type="parTrans" cxnId="{306B7553-3DB9-445A-9F2F-8A61B5512FF1}">
      <dgm:prSet/>
      <dgm:spPr/>
      <dgm:t>
        <a:bodyPr/>
        <a:lstStyle/>
        <a:p>
          <a:endParaRPr lang="es-ES"/>
        </a:p>
      </dgm:t>
    </dgm:pt>
    <dgm:pt modelId="{53CBA298-B188-4DC7-A32C-7A6A69047A15}" type="sibTrans" cxnId="{306B7553-3DB9-445A-9F2F-8A61B5512FF1}">
      <dgm:prSet/>
      <dgm:spPr/>
      <dgm:t>
        <a:bodyPr/>
        <a:lstStyle/>
        <a:p>
          <a:endParaRPr lang="es-ES"/>
        </a:p>
      </dgm:t>
    </dgm:pt>
    <dgm:pt modelId="{D36D81BD-ED14-4E34-9024-372B24A2D5CD}">
      <dgm:prSet custT="1"/>
      <dgm:spPr>
        <a:xfrm rot="5400000">
          <a:off x="3269068" y="1095864"/>
          <a:ext cx="1480553" cy="3787229"/>
        </a:xfrm>
        <a:solidFill>
          <a:srgbClr val="C49500">
            <a:alpha val="89804"/>
          </a:srgb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r>
            <a:rPr lang="es-ES" sz="1400" b="1" dirty="0">
              <a:solidFill>
                <a:schemeClr val="bg1"/>
              </a:solidFill>
              <a:latin typeface="Calibri"/>
              <a:ea typeface="+mn-ea"/>
              <a:cs typeface="+mn-cs"/>
            </a:rPr>
            <a:t>OE 8. Implantación de medidas para la gestión eficaz de los recursos humanos por competencias, adecuada a las nuevas estructuras.</a:t>
          </a:r>
        </a:p>
      </dgm:t>
    </dgm:pt>
    <dgm:pt modelId="{5CC395E1-C317-44B4-9099-C0A5A3E6F3D0}" type="parTrans" cxnId="{06BCE47D-D4C7-4472-A0D9-7AFD1A8C9A54}">
      <dgm:prSet/>
      <dgm:spPr/>
      <dgm:t>
        <a:bodyPr/>
        <a:lstStyle/>
        <a:p>
          <a:endParaRPr lang="es-ES"/>
        </a:p>
      </dgm:t>
    </dgm:pt>
    <dgm:pt modelId="{F610F210-E5D8-48A9-AC91-B067B9C0A4DC}" type="sibTrans" cxnId="{06BCE47D-D4C7-4472-A0D9-7AFD1A8C9A54}">
      <dgm:prSet/>
      <dgm:spPr/>
      <dgm:t>
        <a:bodyPr/>
        <a:lstStyle/>
        <a:p>
          <a:endParaRPr lang="es-ES"/>
        </a:p>
      </dgm:t>
    </dgm:pt>
    <dgm:pt modelId="{D1C26A0D-6D83-4FBE-AC10-75955CB6F4AB}">
      <dgm:prSet custT="1"/>
      <dgm:spPr>
        <a:xfrm rot="5400000">
          <a:off x="3269068" y="1095864"/>
          <a:ext cx="1480553" cy="3787229"/>
        </a:xfrm>
        <a:solidFill>
          <a:srgbClr val="C49500">
            <a:alpha val="89804"/>
          </a:srgb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r>
            <a:rPr lang="es-ES" sz="1400" b="1" dirty="0">
              <a:solidFill>
                <a:schemeClr val="bg1"/>
              </a:solidFill>
              <a:latin typeface="Calibri"/>
              <a:ea typeface="+mn-ea"/>
              <a:cs typeface="+mn-cs"/>
            </a:rPr>
            <a:t>OE 9. Consolidación de la gestión basada en la planificación y la retribución vinculada a objetivos.</a:t>
          </a:r>
        </a:p>
      </dgm:t>
    </dgm:pt>
    <dgm:pt modelId="{D764910C-8661-4657-AEAF-848CC75BBF10}" type="parTrans" cxnId="{A0A2FFC0-DE9E-4411-90EE-61E81BE601C3}">
      <dgm:prSet/>
      <dgm:spPr/>
      <dgm:t>
        <a:bodyPr/>
        <a:lstStyle/>
        <a:p>
          <a:endParaRPr lang="es-ES"/>
        </a:p>
      </dgm:t>
    </dgm:pt>
    <dgm:pt modelId="{72EE9499-F2AA-4B24-8F24-E5956A52FE1A}" type="sibTrans" cxnId="{A0A2FFC0-DE9E-4411-90EE-61E81BE601C3}">
      <dgm:prSet/>
      <dgm:spPr/>
      <dgm:t>
        <a:bodyPr/>
        <a:lstStyle/>
        <a:p>
          <a:endParaRPr lang="es-ES"/>
        </a:p>
      </dgm:t>
    </dgm:pt>
    <dgm:pt modelId="{18E8B601-9A8B-41D8-87D2-8630852E1B37}" type="pres">
      <dgm:prSet presAssocID="{9BFE1A71-300F-4BDF-BBCE-2692C633FDEB}" presName="Name0" presStyleCnt="0">
        <dgm:presLayoutVars>
          <dgm:dir/>
          <dgm:animLvl val="lvl"/>
          <dgm:resizeHandles val="exact"/>
        </dgm:presLayoutVars>
      </dgm:prSet>
      <dgm:spPr/>
    </dgm:pt>
    <dgm:pt modelId="{CCCBC52E-C0D4-4AEA-93DA-9A3053BEFF94}" type="pres">
      <dgm:prSet presAssocID="{3EAED7D5-06A2-4A40-8D42-62526581E888}" presName="linNode" presStyleCnt="0"/>
      <dgm:spPr>
        <a:scene3d>
          <a:camera prst="orthographicFront"/>
          <a:lightRig rig="threePt" dir="t"/>
        </a:scene3d>
        <a:sp3d>
          <a:bevelT/>
        </a:sp3d>
      </dgm:spPr>
    </dgm:pt>
    <dgm:pt modelId="{D2D04F0C-4C08-4FEE-B3CC-3B85B57AE020}" type="pres">
      <dgm:prSet presAssocID="{3EAED7D5-06A2-4A40-8D42-62526581E888}" presName="parentText" presStyleLbl="node1" presStyleIdx="0" presStyleCnt="4" custScaleY="73488" custLinFactNeighborY="-105">
        <dgm:presLayoutVars>
          <dgm:chMax val="1"/>
          <dgm:bulletEnabled val="1"/>
        </dgm:presLayoutVars>
      </dgm:prSet>
      <dgm:spPr>
        <a:xfrm>
          <a:off x="0" y="0"/>
          <a:ext cx="2156006" cy="1105121"/>
        </a:xfrm>
        <a:prstGeom prst="rect">
          <a:avLst/>
        </a:prstGeom>
      </dgm:spPr>
    </dgm:pt>
    <dgm:pt modelId="{A777942D-1868-46DE-B463-BA5BCBA3F4B9}" type="pres">
      <dgm:prSet presAssocID="{D624EEAF-41FB-4EAD-A2B0-031560F96EDA}" presName="sp" presStyleCnt="0"/>
      <dgm:spPr>
        <a:scene3d>
          <a:camera prst="orthographicFront"/>
          <a:lightRig rig="threePt" dir="t"/>
        </a:scene3d>
        <a:sp3d>
          <a:bevelT/>
        </a:sp3d>
      </dgm:spPr>
    </dgm:pt>
    <dgm:pt modelId="{4ECC1B24-07A2-4E1F-BB61-9217F7319361}" type="pres">
      <dgm:prSet presAssocID="{0DCB4C56-53FF-44D1-B668-38368AFA6EFA}" presName="linNode" presStyleCnt="0"/>
      <dgm:spPr>
        <a:scene3d>
          <a:camera prst="orthographicFront"/>
          <a:lightRig rig="threePt" dir="t"/>
        </a:scene3d>
        <a:sp3d>
          <a:bevelT/>
        </a:sp3d>
      </dgm:spPr>
    </dgm:pt>
    <dgm:pt modelId="{CFEDF031-3A1E-407F-BBA5-E175AC6E90B4}" type="pres">
      <dgm:prSet presAssocID="{0DCB4C56-53FF-44D1-B668-38368AFA6EFA}" presName="parentText" presStyleLbl="node1" presStyleIdx="1" presStyleCnt="4" custScaleY="123872">
        <dgm:presLayoutVars>
          <dgm:chMax val="1"/>
          <dgm:bulletEnabled val="1"/>
        </dgm:presLayoutVars>
      </dgm:prSet>
      <dgm:spPr>
        <a:prstGeom prst="roundRect">
          <a:avLst/>
        </a:prstGeom>
      </dgm:spPr>
    </dgm:pt>
    <dgm:pt modelId="{5155BDF0-0887-482D-B06F-EB3955B3C7B8}" type="pres">
      <dgm:prSet presAssocID="{0DCB4C56-53FF-44D1-B668-38368AFA6EFA}" presName="descendantText" presStyleLbl="alignAccFollowNode1" presStyleIdx="0" presStyleCnt="2" custScaleX="101358" custScaleY="384213" custLinFactNeighborX="2422" custLinFactNeighborY="12409">
        <dgm:presLayoutVars>
          <dgm:bulletEnabled val="1"/>
        </dgm:presLayoutVars>
      </dgm:prSet>
      <dgm:spPr>
        <a:prstGeom prst="round2SameRect">
          <a:avLst/>
        </a:prstGeom>
      </dgm:spPr>
    </dgm:pt>
    <dgm:pt modelId="{E49B70A5-7D9E-4DAD-84CB-D1977D6807FB}" type="pres">
      <dgm:prSet presAssocID="{FBED6454-4BCE-4BFD-938A-11E3434B3CAF}" presName="sp" presStyleCnt="0"/>
      <dgm:spPr>
        <a:scene3d>
          <a:camera prst="orthographicFront"/>
          <a:lightRig rig="threePt" dir="t"/>
        </a:scene3d>
        <a:sp3d>
          <a:bevelT/>
        </a:sp3d>
      </dgm:spPr>
    </dgm:pt>
    <dgm:pt modelId="{DCFBFAF7-BD88-427D-A20F-7CFB6860FEB4}" type="pres">
      <dgm:prSet presAssocID="{48450FE5-5559-41C8-A257-77251FDE098C}" presName="linNode" presStyleCnt="0"/>
      <dgm:spPr>
        <a:scene3d>
          <a:camera prst="orthographicFront"/>
          <a:lightRig rig="threePt" dir="t"/>
        </a:scene3d>
        <a:sp3d>
          <a:bevelT/>
        </a:sp3d>
      </dgm:spPr>
    </dgm:pt>
    <dgm:pt modelId="{D4490B2C-2F3D-474A-9728-96DE7C4800C3}" type="pres">
      <dgm:prSet presAssocID="{48450FE5-5559-41C8-A257-77251FDE098C}" presName="parentText" presStyleLbl="node1" presStyleIdx="2" presStyleCnt="4" custScaleY="178564" custLinFactNeighborX="-76" custLinFactNeighborY="-4007">
        <dgm:presLayoutVars>
          <dgm:chMax val="1"/>
          <dgm:bulletEnabled val="1"/>
        </dgm:presLayoutVars>
      </dgm:prSet>
      <dgm:spPr>
        <a:prstGeom prst="roundRect">
          <a:avLst/>
        </a:prstGeom>
      </dgm:spPr>
    </dgm:pt>
    <dgm:pt modelId="{31B58F77-9285-4E95-A0DE-52E2521640C9}" type="pres">
      <dgm:prSet presAssocID="{48450FE5-5559-41C8-A257-77251FDE098C}" presName="descendantText" presStyleLbl="alignAccFollowNode1" presStyleIdx="1" presStyleCnt="2" custScaleX="100739" custScaleY="451433" custLinFactNeighborX="25" custLinFactNeighborY="11344">
        <dgm:presLayoutVars>
          <dgm:bulletEnabled val="1"/>
        </dgm:presLayoutVars>
      </dgm:prSet>
      <dgm:spPr>
        <a:prstGeom prst="round2SameRect">
          <a:avLst/>
        </a:prstGeom>
      </dgm:spPr>
    </dgm:pt>
    <dgm:pt modelId="{6A75BC7A-F95D-46AB-9549-8F53FD2D678D}" type="pres">
      <dgm:prSet presAssocID="{4721D0A7-999E-4BA0-A72B-04302896DBE7}" presName="sp" presStyleCnt="0"/>
      <dgm:spPr/>
    </dgm:pt>
    <dgm:pt modelId="{671616A9-2C11-4152-AD18-434C12FE84CC}" type="pres">
      <dgm:prSet presAssocID="{8BF1BBFF-59D0-47CE-A8E6-258AF8861FE2}" presName="linNode" presStyleCnt="0"/>
      <dgm:spPr/>
    </dgm:pt>
    <dgm:pt modelId="{E155248D-58BE-47DD-BC04-496B428D24D9}" type="pres">
      <dgm:prSet presAssocID="{8BF1BBFF-59D0-47CE-A8E6-258AF8861FE2}" presName="parentText" presStyleLbl="node1" presStyleIdx="3" presStyleCnt="4" custScaleX="176891" custScaleY="73488" custLinFactX="863" custLinFactY="-634975" custLinFactNeighborX="100000" custLinFactNeighborY="-700000">
        <dgm:presLayoutVars>
          <dgm:chMax val="1"/>
          <dgm:bulletEnabled val="1"/>
        </dgm:presLayoutVars>
      </dgm:prSet>
      <dgm:spPr>
        <a:prstGeom prst="rect">
          <a:avLst/>
        </a:prstGeom>
      </dgm:spPr>
    </dgm:pt>
  </dgm:ptLst>
  <dgm:cxnLst>
    <dgm:cxn modelId="{827F4D0F-2F67-455B-A6DB-A6E5753A3F69}" srcId="{0DCB4C56-53FF-44D1-B668-38368AFA6EFA}" destId="{229FC1F9-2173-4B51-97EF-826C722E26B5}" srcOrd="5" destOrd="0" parTransId="{9B6C029E-23E7-4929-8975-BBC810BABBD9}" sibTransId="{86A04ECD-B9E3-41F3-80DF-9118D7F92850}"/>
    <dgm:cxn modelId="{06509D0F-7977-4938-99F4-4DB2A2662BE9}" type="presOf" srcId="{093F674D-41A2-4FFE-A91F-411D55B42F94}" destId="{5155BDF0-0887-482D-B06F-EB3955B3C7B8}" srcOrd="0" destOrd="1" presId="urn:microsoft.com/office/officeart/2005/8/layout/vList5"/>
    <dgm:cxn modelId="{548EEB12-F3BF-4DCE-9264-2F9667303F13}" srcId="{9BFE1A71-300F-4BDF-BBCE-2692C633FDEB}" destId="{0DCB4C56-53FF-44D1-B668-38368AFA6EFA}" srcOrd="1" destOrd="0" parTransId="{7C32E877-25DE-4146-8017-BE9BA6D4BD6C}" sibTransId="{FBED6454-4BCE-4BFD-938A-11E3434B3CAF}"/>
    <dgm:cxn modelId="{CF949014-CCAF-4A40-9195-CE7B9681C0E6}" type="presOf" srcId="{0DCB4C56-53FF-44D1-B668-38368AFA6EFA}" destId="{CFEDF031-3A1E-407F-BBA5-E175AC6E90B4}" srcOrd="0" destOrd="0" presId="urn:microsoft.com/office/officeart/2005/8/layout/vList5"/>
    <dgm:cxn modelId="{2B02032B-5F0F-40A3-84A8-A272967D57BF}" type="presOf" srcId="{2118BBFE-93AD-4AFF-8035-F7D464D54501}" destId="{5155BDF0-0887-482D-B06F-EB3955B3C7B8}" srcOrd="0" destOrd="0" presId="urn:microsoft.com/office/officeart/2005/8/layout/vList5"/>
    <dgm:cxn modelId="{3711A32B-269C-4C46-8D26-ECB69584A396}" type="presOf" srcId="{5EF7939C-6B59-42FD-AF37-02C82ECBF1A5}" destId="{5155BDF0-0887-482D-B06F-EB3955B3C7B8}" srcOrd="0" destOrd="4" presId="urn:microsoft.com/office/officeart/2005/8/layout/vList5"/>
    <dgm:cxn modelId="{FB134832-2C04-4893-879C-71E22490BB6A}" type="presOf" srcId="{8BF1BBFF-59D0-47CE-A8E6-258AF8861FE2}" destId="{E155248D-58BE-47DD-BC04-496B428D24D9}" srcOrd="0" destOrd="0" presId="urn:microsoft.com/office/officeart/2005/8/layout/vList5"/>
    <dgm:cxn modelId="{05F2F537-E75B-4778-8034-5973216B3538}" type="presOf" srcId="{48450FE5-5559-41C8-A257-77251FDE098C}" destId="{D4490B2C-2F3D-474A-9728-96DE7C4800C3}" srcOrd="0" destOrd="0" presId="urn:microsoft.com/office/officeart/2005/8/layout/vList5"/>
    <dgm:cxn modelId="{621B3D5D-35E8-4C98-A87A-0845A67C6FDB}" type="presOf" srcId="{25F68898-4314-4541-AE52-EC5018966400}" destId="{5155BDF0-0887-482D-B06F-EB3955B3C7B8}" srcOrd="0" destOrd="3" presId="urn:microsoft.com/office/officeart/2005/8/layout/vList5"/>
    <dgm:cxn modelId="{CB00BD44-47A5-4D0E-B1B8-1DBD940711C3}" type="presOf" srcId="{F9D8259F-6133-4E41-BCB4-6EB2073D2E29}" destId="{5155BDF0-0887-482D-B06F-EB3955B3C7B8}" srcOrd="0" destOrd="2" presId="urn:microsoft.com/office/officeart/2005/8/layout/vList5"/>
    <dgm:cxn modelId="{50228167-EC2C-4DB9-938F-75C2C4364A31}" type="presOf" srcId="{E794BDB1-9351-4D14-95B0-284EBA4D60BC}" destId="{5155BDF0-0887-482D-B06F-EB3955B3C7B8}" srcOrd="0" destOrd="6" presId="urn:microsoft.com/office/officeart/2005/8/layout/vList5"/>
    <dgm:cxn modelId="{52907E68-B486-409F-B86D-57A961369D9B}" type="presOf" srcId="{3EAED7D5-06A2-4A40-8D42-62526581E888}" destId="{D2D04F0C-4C08-4FEE-B3CC-3B85B57AE020}" srcOrd="0" destOrd="0" presId="urn:microsoft.com/office/officeart/2005/8/layout/vList5"/>
    <dgm:cxn modelId="{7A301169-2446-41E3-977C-38330A41646C}" srcId="{0DCB4C56-53FF-44D1-B668-38368AFA6EFA}" destId="{093F674D-41A2-4FFE-A91F-411D55B42F94}" srcOrd="1" destOrd="0" parTransId="{08ECAE4D-6982-4B93-BBFF-32628B1C6D5F}" sibTransId="{12963EAD-080A-42B4-B513-DF348142C192}"/>
    <dgm:cxn modelId="{4B3D726D-D99C-4BB1-98CE-45C047528C16}" srcId="{48450FE5-5559-41C8-A257-77251FDE098C}" destId="{4B92E228-E1B5-46D3-9EA9-885988FD8DCD}" srcOrd="0" destOrd="0" parTransId="{5D6F1954-0B4C-4CE6-BC1A-A4DE3D099160}" sibTransId="{84BCAB41-15A8-4670-A2A4-E16E3E4AFDEC}"/>
    <dgm:cxn modelId="{306B7553-3DB9-445A-9F2F-8A61B5512FF1}" srcId="{48450FE5-5559-41C8-A257-77251FDE098C}" destId="{28E5B0DC-51A4-4E48-BC8A-4789122EF800}" srcOrd="1" destOrd="0" parTransId="{CF2EE68A-BD61-4F76-9393-05846836B81C}" sibTransId="{53CBA298-B188-4DC7-A32C-7A6A69047A15}"/>
    <dgm:cxn modelId="{887F3376-0D64-45CA-869D-E6FD6CFC2A0B}" type="presOf" srcId="{28E5B0DC-51A4-4E48-BC8A-4789122EF800}" destId="{31B58F77-9285-4E95-A0DE-52E2521640C9}" srcOrd="0" destOrd="1" presId="urn:microsoft.com/office/officeart/2005/8/layout/vList5"/>
    <dgm:cxn modelId="{0E355C59-D228-481E-8104-37AEB6733FD1}" srcId="{9BFE1A71-300F-4BDF-BBCE-2692C633FDEB}" destId="{3EAED7D5-06A2-4A40-8D42-62526581E888}" srcOrd="0" destOrd="0" parTransId="{7408A04E-0B23-40F7-85DA-37AF60177238}" sibTransId="{D624EEAF-41FB-4EAD-A2B0-031560F96EDA}"/>
    <dgm:cxn modelId="{06BCE47D-D4C7-4472-A0D9-7AFD1A8C9A54}" srcId="{48450FE5-5559-41C8-A257-77251FDE098C}" destId="{D36D81BD-ED14-4E34-9024-372B24A2D5CD}" srcOrd="2" destOrd="0" parTransId="{5CC395E1-C317-44B4-9099-C0A5A3E6F3D0}" sibTransId="{F610F210-E5D8-48A9-AC91-B067B9C0A4DC}"/>
    <dgm:cxn modelId="{AC76AF8D-A134-4DC8-BF96-1028E564C86F}" srcId="{0DCB4C56-53FF-44D1-B668-38368AFA6EFA}" destId="{5EF7939C-6B59-42FD-AF37-02C82ECBF1A5}" srcOrd="4" destOrd="0" parTransId="{B2753188-7031-4DDC-9C9E-8C6F0FC9F970}" sibTransId="{3198581C-678C-42B5-93B5-32CF47620373}"/>
    <dgm:cxn modelId="{3DEA2F98-F113-46C0-A0B7-88BF049D0B0A}" type="presOf" srcId="{4B92E228-E1B5-46D3-9EA9-885988FD8DCD}" destId="{31B58F77-9285-4E95-A0DE-52E2521640C9}" srcOrd="0" destOrd="0" presId="urn:microsoft.com/office/officeart/2005/8/layout/vList5"/>
    <dgm:cxn modelId="{9B97C099-A85C-4425-A3B4-4502B3AF2921}" srcId="{9BFE1A71-300F-4BDF-BBCE-2692C633FDEB}" destId="{8BF1BBFF-59D0-47CE-A8E6-258AF8861FE2}" srcOrd="3" destOrd="0" parTransId="{20C9FBD4-4B28-4A0A-9492-465F27100CE5}" sibTransId="{5D5E14B9-6F56-435A-9ACD-CB78C6DEAF17}"/>
    <dgm:cxn modelId="{A548B9A1-78B5-4386-B560-EC73F773A47A}" srcId="{0DCB4C56-53FF-44D1-B668-38368AFA6EFA}" destId="{2118BBFE-93AD-4AFF-8035-F7D464D54501}" srcOrd="0" destOrd="0" parTransId="{8706F70F-B489-4196-9485-AD9E7E262490}" sibTransId="{A933FC06-AFEE-48B8-920B-7109D1DC9E84}"/>
    <dgm:cxn modelId="{CEE6B9AC-79D7-436C-B356-7BA50CD2A7E1}" type="presOf" srcId="{9BFE1A71-300F-4BDF-BBCE-2692C633FDEB}" destId="{18E8B601-9A8B-41D8-87D2-8630852E1B37}" srcOrd="0" destOrd="0" presId="urn:microsoft.com/office/officeart/2005/8/layout/vList5"/>
    <dgm:cxn modelId="{2A6659B3-6FB3-4F42-934F-34383F66BF34}" srcId="{9BFE1A71-300F-4BDF-BBCE-2692C633FDEB}" destId="{48450FE5-5559-41C8-A257-77251FDE098C}" srcOrd="2" destOrd="0" parTransId="{7053D5CA-FEF7-42AE-87AF-5FDA9684B42A}" sibTransId="{4721D0A7-999E-4BA0-A72B-04302896DBE7}"/>
    <dgm:cxn modelId="{A0A2FFC0-DE9E-4411-90EE-61E81BE601C3}" srcId="{48450FE5-5559-41C8-A257-77251FDE098C}" destId="{D1C26A0D-6D83-4FBE-AC10-75955CB6F4AB}" srcOrd="3" destOrd="0" parTransId="{D764910C-8661-4657-AEAF-848CC75BBF10}" sibTransId="{72EE9499-F2AA-4B24-8F24-E5956A52FE1A}"/>
    <dgm:cxn modelId="{11ABBDC4-E7B3-4960-A3B3-6B2E87D5CD4F}" srcId="{0DCB4C56-53FF-44D1-B668-38368AFA6EFA}" destId="{E794BDB1-9351-4D14-95B0-284EBA4D60BC}" srcOrd="6" destOrd="0" parTransId="{FAE16727-9C2D-4D52-9DDB-6C358A6194A8}" sibTransId="{49B1B28E-44BB-4549-8D2F-AD2EAD19EFF9}"/>
    <dgm:cxn modelId="{F61CA0D9-CE14-4D05-B6B4-384965C7283B}" srcId="{0DCB4C56-53FF-44D1-B668-38368AFA6EFA}" destId="{25F68898-4314-4541-AE52-EC5018966400}" srcOrd="3" destOrd="0" parTransId="{F86783BE-6276-4F01-8572-7D52DC42C739}" sibTransId="{B86956D8-F71E-453C-9DC1-500A40C6E84B}"/>
    <dgm:cxn modelId="{E81D32E1-491D-4A64-8A06-8D4F7039D1F2}" type="presOf" srcId="{229FC1F9-2173-4B51-97EF-826C722E26B5}" destId="{5155BDF0-0887-482D-B06F-EB3955B3C7B8}" srcOrd="0" destOrd="5" presId="urn:microsoft.com/office/officeart/2005/8/layout/vList5"/>
    <dgm:cxn modelId="{1F5796EA-48D1-4FB6-BB1B-6F57F3576DB6}" srcId="{0DCB4C56-53FF-44D1-B668-38368AFA6EFA}" destId="{F9D8259F-6133-4E41-BCB4-6EB2073D2E29}" srcOrd="2" destOrd="0" parTransId="{165E02E0-BE4F-4807-96BA-8BFE0792116B}" sibTransId="{01BEDCC1-13F2-4751-83E9-7716DEC49BE0}"/>
    <dgm:cxn modelId="{64D584F8-FB95-4F63-8D7E-880CC34E3674}" type="presOf" srcId="{D36D81BD-ED14-4E34-9024-372B24A2D5CD}" destId="{31B58F77-9285-4E95-A0DE-52E2521640C9}" srcOrd="0" destOrd="2" presId="urn:microsoft.com/office/officeart/2005/8/layout/vList5"/>
    <dgm:cxn modelId="{9890FAFF-ACE3-42E4-A784-61D046FA5663}" type="presOf" srcId="{D1C26A0D-6D83-4FBE-AC10-75955CB6F4AB}" destId="{31B58F77-9285-4E95-A0DE-52E2521640C9}" srcOrd="0" destOrd="3" presId="urn:microsoft.com/office/officeart/2005/8/layout/vList5"/>
    <dgm:cxn modelId="{3913C51D-CBF3-4AAA-9B70-7AFC96D776C1}" type="presParOf" srcId="{18E8B601-9A8B-41D8-87D2-8630852E1B37}" destId="{CCCBC52E-C0D4-4AEA-93DA-9A3053BEFF94}" srcOrd="0" destOrd="0" presId="urn:microsoft.com/office/officeart/2005/8/layout/vList5"/>
    <dgm:cxn modelId="{623E41FE-3C95-43F8-B004-737753340FCB}" type="presParOf" srcId="{CCCBC52E-C0D4-4AEA-93DA-9A3053BEFF94}" destId="{D2D04F0C-4C08-4FEE-B3CC-3B85B57AE020}" srcOrd="0" destOrd="0" presId="urn:microsoft.com/office/officeart/2005/8/layout/vList5"/>
    <dgm:cxn modelId="{F5064515-D28B-4E4C-A016-C1D6387ADE83}" type="presParOf" srcId="{18E8B601-9A8B-41D8-87D2-8630852E1B37}" destId="{A777942D-1868-46DE-B463-BA5BCBA3F4B9}" srcOrd="1" destOrd="0" presId="urn:microsoft.com/office/officeart/2005/8/layout/vList5"/>
    <dgm:cxn modelId="{C9135F2C-FCE9-40B3-97A4-0D8D16880288}" type="presParOf" srcId="{18E8B601-9A8B-41D8-87D2-8630852E1B37}" destId="{4ECC1B24-07A2-4E1F-BB61-9217F7319361}" srcOrd="2" destOrd="0" presId="urn:microsoft.com/office/officeart/2005/8/layout/vList5"/>
    <dgm:cxn modelId="{0F5A9EC6-6089-4F69-A98D-AA8E714D4EB9}" type="presParOf" srcId="{4ECC1B24-07A2-4E1F-BB61-9217F7319361}" destId="{CFEDF031-3A1E-407F-BBA5-E175AC6E90B4}" srcOrd="0" destOrd="0" presId="urn:microsoft.com/office/officeart/2005/8/layout/vList5"/>
    <dgm:cxn modelId="{AAE7B4EB-137C-4D70-9C59-B30ADF35D396}" type="presParOf" srcId="{4ECC1B24-07A2-4E1F-BB61-9217F7319361}" destId="{5155BDF0-0887-482D-B06F-EB3955B3C7B8}" srcOrd="1" destOrd="0" presId="urn:microsoft.com/office/officeart/2005/8/layout/vList5"/>
    <dgm:cxn modelId="{6C117978-9610-446B-AA4B-1B9AC3264C69}" type="presParOf" srcId="{18E8B601-9A8B-41D8-87D2-8630852E1B37}" destId="{E49B70A5-7D9E-4DAD-84CB-D1977D6807FB}" srcOrd="3" destOrd="0" presId="urn:microsoft.com/office/officeart/2005/8/layout/vList5"/>
    <dgm:cxn modelId="{C0426D64-A13D-4235-8384-2B4851DEEFA0}" type="presParOf" srcId="{18E8B601-9A8B-41D8-87D2-8630852E1B37}" destId="{DCFBFAF7-BD88-427D-A20F-7CFB6860FEB4}" srcOrd="4" destOrd="0" presId="urn:microsoft.com/office/officeart/2005/8/layout/vList5"/>
    <dgm:cxn modelId="{A6FF0B00-B53C-4C91-AFDC-F1C330BC35BA}" type="presParOf" srcId="{DCFBFAF7-BD88-427D-A20F-7CFB6860FEB4}" destId="{D4490B2C-2F3D-474A-9728-96DE7C4800C3}" srcOrd="0" destOrd="0" presId="urn:microsoft.com/office/officeart/2005/8/layout/vList5"/>
    <dgm:cxn modelId="{233201DA-123D-4319-9C1C-3B1191655261}" type="presParOf" srcId="{DCFBFAF7-BD88-427D-A20F-7CFB6860FEB4}" destId="{31B58F77-9285-4E95-A0DE-52E2521640C9}" srcOrd="1" destOrd="0" presId="urn:microsoft.com/office/officeart/2005/8/layout/vList5"/>
    <dgm:cxn modelId="{C0DDD605-2C91-4410-AD36-BCEC5147C628}" type="presParOf" srcId="{18E8B601-9A8B-41D8-87D2-8630852E1B37}" destId="{6A75BC7A-F95D-46AB-9549-8F53FD2D678D}" srcOrd="5" destOrd="0" presId="urn:microsoft.com/office/officeart/2005/8/layout/vList5"/>
    <dgm:cxn modelId="{9B8A40BD-6FEC-4ADD-8F6C-76029276A695}" type="presParOf" srcId="{18E8B601-9A8B-41D8-87D2-8630852E1B37}" destId="{671616A9-2C11-4152-AD18-434C12FE84CC}" srcOrd="6" destOrd="0" presId="urn:microsoft.com/office/officeart/2005/8/layout/vList5"/>
    <dgm:cxn modelId="{A71BF593-0445-4368-B183-ED601AE04E39}" type="presParOf" srcId="{671616A9-2C11-4152-AD18-434C12FE84CC}" destId="{E155248D-58BE-47DD-BC04-496B428D24D9}" srcOrd="0" destOrd="0" presId="urn:microsoft.com/office/officeart/2005/8/layout/vList5"/>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FE1A71-300F-4BDF-BBCE-2692C633FD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DCB4C56-53FF-44D1-B668-38368AFA6EFA}">
      <dgm:prSet phldrT="[Texto]" custT="1"/>
      <dgm:spPr>
        <a:xfrm>
          <a:off x="514" y="1013224"/>
          <a:ext cx="2106388" cy="471531"/>
        </a:xfrm>
        <a:prstGeom prst="roundRect">
          <a:avLst/>
        </a:prstGeom>
        <a:solidFill>
          <a:srgbClr val="9E1E36"/>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lgn="ctr">
            <a:buNone/>
          </a:pPr>
          <a:r>
            <a:rPr lang="es-ES" sz="1400" b="1" dirty="0">
              <a:solidFill>
                <a:sysClr val="window" lastClr="FFFFFF"/>
              </a:solidFill>
              <a:latin typeface="Calibri"/>
              <a:ea typeface="+mn-ea"/>
              <a:cs typeface="+mn-cs"/>
            </a:rPr>
            <a:t>EJE 3. VISIBILIDAD INSTITUCIONAL RECONOCIBLE Y HOMOGÉNEA.</a:t>
          </a:r>
        </a:p>
      </dgm:t>
    </dgm:pt>
    <dgm:pt modelId="{7C32E877-25DE-4146-8017-BE9BA6D4BD6C}" type="parTrans" cxnId="{548EEB12-F3BF-4DCE-9264-2F9667303F13}">
      <dgm:prSet/>
      <dgm:spPr/>
      <dgm:t>
        <a:bodyPr/>
        <a:lstStyle/>
        <a:p>
          <a:endParaRPr lang="es-ES"/>
        </a:p>
      </dgm:t>
    </dgm:pt>
    <dgm:pt modelId="{FBED6454-4BCE-4BFD-938A-11E3434B3CAF}" type="sibTrans" cxnId="{548EEB12-F3BF-4DCE-9264-2F9667303F13}">
      <dgm:prSet/>
      <dgm:spPr/>
      <dgm:t>
        <a:bodyPr/>
        <a:lstStyle/>
        <a:p>
          <a:endParaRPr lang="es-ES"/>
        </a:p>
      </dgm:t>
    </dgm:pt>
    <dgm:pt modelId="{48450FE5-5559-41C8-A257-77251FDE098C}">
      <dgm:prSet phldrT="[Texto]" custT="1"/>
      <dgm:spPr>
        <a:xfrm>
          <a:off x="0" y="2599819"/>
          <a:ext cx="2114689" cy="679721"/>
        </a:xfrm>
        <a:prstGeom prst="roundRect">
          <a:avLst/>
        </a:prstGeom>
        <a:solidFill>
          <a:schemeClr val="accent5">
            <a:lumMod val="75000"/>
          </a:scheme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gm:spPr>
      <dgm:t>
        <a:bodyPr/>
        <a:lstStyle/>
        <a:p>
          <a:pPr algn="ctr">
            <a:buNone/>
          </a:pPr>
          <a:r>
            <a:rPr lang="es-ES" sz="1400" b="1" dirty="0">
              <a:solidFill>
                <a:sysClr val="window" lastClr="FFFFFF"/>
              </a:solidFill>
              <a:latin typeface="Calibri"/>
              <a:ea typeface="+mn-ea"/>
              <a:cs typeface="+mn-cs"/>
            </a:rPr>
            <a:t>EJE 4. COMPROMISO CON LA SOSTENIBILIDAD.</a:t>
          </a:r>
        </a:p>
      </dgm:t>
    </dgm:pt>
    <dgm:pt modelId="{7053D5CA-FEF7-42AE-87AF-5FDA9684B42A}" type="parTrans" cxnId="{2A6659B3-6FB3-4F42-934F-34383F66BF34}">
      <dgm:prSet/>
      <dgm:spPr/>
      <dgm:t>
        <a:bodyPr/>
        <a:lstStyle/>
        <a:p>
          <a:endParaRPr lang="es-ES"/>
        </a:p>
      </dgm:t>
    </dgm:pt>
    <dgm:pt modelId="{4721D0A7-999E-4BA0-A72B-04302896DBE7}" type="sibTrans" cxnId="{2A6659B3-6FB3-4F42-934F-34383F66BF34}">
      <dgm:prSet/>
      <dgm:spPr/>
      <dgm:t>
        <a:bodyPr/>
        <a:lstStyle/>
        <a:p>
          <a:endParaRPr lang="es-ES"/>
        </a:p>
      </dgm:t>
    </dgm:pt>
    <dgm:pt modelId="{3EAED7D5-06A2-4A40-8D42-62526581E888}">
      <dgm:prSet phldrT="[Texto]" custT="1"/>
      <dgm:spPr>
        <a:xfrm>
          <a:off x="514" y="3183"/>
          <a:ext cx="2125065" cy="279739"/>
        </a:xfrm>
        <a:prstGeom prst="rect">
          <a:avLst/>
        </a:prstGeom>
        <a:blipFill rotWithShape="0">
          <a:blip xmlns:r="http://schemas.openxmlformats.org/officeDocument/2006/relationships" r:embed="rId1"/>
          <a:stretch>
            <a:fillRect/>
          </a:stretch>
        </a:blipFill>
        <a:ln w="25400" cap="flat" cmpd="sng" algn="ctr">
          <a:solidFill>
            <a:srgbClr val="1F497D"/>
          </a:solidFill>
          <a:prstDash val="solid"/>
        </a:ln>
        <a:effectLst/>
      </dgm:spPr>
      <dgm:t>
        <a:bodyPr/>
        <a:lstStyle/>
        <a:p>
          <a:pPr>
            <a:buNone/>
          </a:pPr>
          <a:r>
            <a:rPr lang="es-ES" sz="1600" b="1" dirty="0">
              <a:solidFill>
                <a:sysClr val="window" lastClr="FFFFFF"/>
              </a:solidFill>
              <a:latin typeface="Calibri"/>
              <a:ea typeface="+mn-ea"/>
              <a:cs typeface="+mn-cs"/>
            </a:rPr>
            <a:t>4 EJES ESTRATÉGICOS</a:t>
          </a:r>
        </a:p>
      </dgm:t>
    </dgm:pt>
    <dgm:pt modelId="{D624EEAF-41FB-4EAD-A2B0-031560F96EDA}" type="sibTrans" cxnId="{0E355C59-D228-481E-8104-37AEB6733FD1}">
      <dgm:prSet/>
      <dgm:spPr/>
      <dgm:t>
        <a:bodyPr/>
        <a:lstStyle/>
        <a:p>
          <a:endParaRPr lang="es-ES"/>
        </a:p>
      </dgm:t>
    </dgm:pt>
    <dgm:pt modelId="{7408A04E-0B23-40F7-85DA-37AF60177238}" type="parTrans" cxnId="{0E355C59-D228-481E-8104-37AEB6733FD1}">
      <dgm:prSet/>
      <dgm:spPr/>
      <dgm:t>
        <a:bodyPr/>
        <a:lstStyle/>
        <a:p>
          <a:endParaRPr lang="es-ES"/>
        </a:p>
      </dgm:t>
    </dgm:pt>
    <dgm:pt modelId="{8BF1BBFF-59D0-47CE-A8E6-258AF8861FE2}">
      <dgm:prSet phldrT="[Texto]" custT="1"/>
      <dgm:spPr>
        <a:xfrm>
          <a:off x="2143910" y="0"/>
          <a:ext cx="3759049" cy="279739"/>
        </a:xfrm>
        <a:prstGeom prst="rect">
          <a:avLst/>
        </a:prstGeom>
        <a:blipFill rotWithShape="0">
          <a:blip xmlns:r="http://schemas.openxmlformats.org/officeDocument/2006/relationships" r:embed="rId1"/>
          <a:stretch>
            <a:fillRect/>
          </a:stretch>
        </a:blipFill>
        <a:ln w="25400" cap="flat" cmpd="sng" algn="ctr">
          <a:solidFill>
            <a:srgbClr val="1F497D"/>
          </a:solidFill>
          <a:prstDash val="solid"/>
        </a:ln>
        <a:effectLst/>
      </dgm:spPr>
      <dgm:t>
        <a:bodyPr/>
        <a:lstStyle/>
        <a:p>
          <a:pPr>
            <a:buNone/>
          </a:pPr>
          <a:r>
            <a:rPr lang="es-ES" sz="1600" b="1" dirty="0">
              <a:solidFill>
                <a:sysClr val="window" lastClr="FFFFFF"/>
              </a:solidFill>
              <a:latin typeface="Calibri"/>
              <a:ea typeface="+mn-ea"/>
              <a:cs typeface="+mn-cs"/>
            </a:rPr>
            <a:t>14 OBJETIVOS ESTRATÉGICOS</a:t>
          </a:r>
        </a:p>
      </dgm:t>
    </dgm:pt>
    <dgm:pt modelId="{20C9FBD4-4B28-4A0A-9492-465F27100CE5}" type="parTrans" cxnId="{9B97C099-A85C-4425-A3B4-4502B3AF2921}">
      <dgm:prSet/>
      <dgm:spPr/>
      <dgm:t>
        <a:bodyPr/>
        <a:lstStyle/>
        <a:p>
          <a:endParaRPr lang="es-ES"/>
        </a:p>
      </dgm:t>
    </dgm:pt>
    <dgm:pt modelId="{5D5E14B9-6F56-435A-9ACD-CB78C6DEAF17}" type="sibTrans" cxnId="{9B97C099-A85C-4425-A3B4-4502B3AF2921}">
      <dgm:prSet/>
      <dgm:spPr/>
      <dgm:t>
        <a:bodyPr/>
        <a:lstStyle/>
        <a:p>
          <a:endParaRPr lang="es-ES"/>
        </a:p>
      </dgm:t>
    </dgm:pt>
    <dgm:pt modelId="{2118BBFE-93AD-4AFF-8035-F7D464D54501}">
      <dgm:prSet phldrT="[Texto]" custT="1"/>
      <dgm:spPr>
        <a:xfrm rot="5400000">
          <a:off x="3058554" y="-610993"/>
          <a:ext cx="1893268" cy="3795543"/>
        </a:xfrm>
        <a:prstGeom prst="round2SameRect">
          <a:avLst/>
        </a:prstGeom>
        <a:solidFill>
          <a:srgbClr val="9E1E36">
            <a:alpha val="90000"/>
          </a:srgb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pPr algn="just">
            <a:buChar char="•"/>
          </a:pPr>
          <a:endParaRPr lang="es-ES" sz="1400" b="1" dirty="0">
            <a:solidFill>
              <a:schemeClr val="bg1"/>
            </a:solidFill>
            <a:latin typeface="Calibri"/>
            <a:ea typeface="+mn-ea"/>
            <a:cs typeface="+mn-cs"/>
          </a:endParaRPr>
        </a:p>
      </dgm:t>
    </dgm:pt>
    <dgm:pt modelId="{8706F70F-B489-4196-9485-AD9E7E262490}" type="parTrans" cxnId="{A548B9A1-78B5-4386-B560-EC73F773A47A}">
      <dgm:prSet/>
      <dgm:spPr/>
      <dgm:t>
        <a:bodyPr/>
        <a:lstStyle/>
        <a:p>
          <a:endParaRPr lang="es-ES"/>
        </a:p>
      </dgm:t>
    </dgm:pt>
    <dgm:pt modelId="{A933FC06-AFEE-48B8-920B-7109D1DC9E84}" type="sibTrans" cxnId="{A548B9A1-78B5-4386-B560-EC73F773A47A}">
      <dgm:prSet/>
      <dgm:spPr/>
      <dgm:t>
        <a:bodyPr/>
        <a:lstStyle/>
        <a:p>
          <a:endParaRPr lang="es-ES"/>
        </a:p>
      </dgm:t>
    </dgm:pt>
    <dgm:pt modelId="{4B92E228-E1B5-46D3-9EA9-885988FD8DCD}">
      <dgm:prSet phldrT="[Texto]" custT="1"/>
      <dgm:spPr>
        <a:xfrm rot="5400000">
          <a:off x="3269068" y="1095864"/>
          <a:ext cx="1480553" cy="3787229"/>
        </a:xfrm>
        <a:prstGeom prst="round2SameRect">
          <a:avLst/>
        </a:prstGeom>
        <a:solidFill>
          <a:schemeClr val="accent5">
            <a:lumMod val="75000"/>
            <a:alpha val="89804"/>
          </a:scheme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pPr algn="just">
            <a:buFont typeface="Arial" panose="020B0604020202020204" pitchFamily="34" charset="0"/>
            <a:buChar char="•"/>
          </a:pPr>
          <a:r>
            <a:rPr lang="es-ES" sz="1400" b="1" dirty="0">
              <a:solidFill>
                <a:schemeClr val="bg1"/>
              </a:solidFill>
              <a:latin typeface="Calibri"/>
              <a:ea typeface="+mn-ea"/>
              <a:cs typeface="+mn-cs"/>
            </a:rPr>
            <a:t>OE 14. Uso sostenible de los recursos de la AGE en el territorio.</a:t>
          </a:r>
          <a:endParaRPr lang="es-ES" sz="1000" b="1" dirty="0">
            <a:solidFill>
              <a:schemeClr val="bg1"/>
            </a:solidFill>
            <a:latin typeface="Calibri"/>
            <a:ea typeface="+mn-ea"/>
            <a:cs typeface="+mn-cs"/>
          </a:endParaRPr>
        </a:p>
      </dgm:t>
    </dgm:pt>
    <dgm:pt modelId="{84BCAB41-15A8-4670-A2A4-E16E3E4AFDEC}" type="sibTrans" cxnId="{4B3D726D-D99C-4BB1-98CE-45C047528C16}">
      <dgm:prSet/>
      <dgm:spPr/>
      <dgm:t>
        <a:bodyPr/>
        <a:lstStyle/>
        <a:p>
          <a:endParaRPr lang="es-ES"/>
        </a:p>
      </dgm:t>
    </dgm:pt>
    <dgm:pt modelId="{5D6F1954-0B4C-4CE6-BC1A-A4DE3D099160}" type="parTrans" cxnId="{4B3D726D-D99C-4BB1-98CE-45C047528C16}">
      <dgm:prSet/>
      <dgm:spPr/>
      <dgm:t>
        <a:bodyPr/>
        <a:lstStyle/>
        <a:p>
          <a:endParaRPr lang="es-ES"/>
        </a:p>
      </dgm:t>
    </dgm:pt>
    <dgm:pt modelId="{093F674D-41A2-4FFE-A91F-411D55B42F94}">
      <dgm:prSet custT="1"/>
      <dgm:spPr>
        <a:solidFill>
          <a:srgbClr val="9E1E36">
            <a:alpha val="90000"/>
          </a:srgbClr>
        </a:solidFill>
      </dgm:spPr>
      <dgm:t>
        <a:bodyPr/>
        <a:lstStyle/>
        <a:p>
          <a:pPr algn="just">
            <a:buChar char="•"/>
          </a:pPr>
          <a:r>
            <a:rPr lang="es-ES" sz="1400" b="1" dirty="0">
              <a:solidFill>
                <a:schemeClr val="bg1"/>
              </a:solidFill>
              <a:latin typeface="Calibri"/>
              <a:ea typeface="+mn-ea"/>
              <a:cs typeface="+mn-cs"/>
            </a:rPr>
            <a:t>OE 11. Unidad de acción de la AGE en el Territorio.</a:t>
          </a:r>
        </a:p>
      </dgm:t>
    </dgm:pt>
    <dgm:pt modelId="{08ECAE4D-6982-4B93-BBFF-32628B1C6D5F}" type="parTrans" cxnId="{7A301169-2446-41E3-977C-38330A41646C}">
      <dgm:prSet/>
      <dgm:spPr/>
      <dgm:t>
        <a:bodyPr/>
        <a:lstStyle/>
        <a:p>
          <a:endParaRPr lang="es-ES"/>
        </a:p>
      </dgm:t>
    </dgm:pt>
    <dgm:pt modelId="{12963EAD-080A-42B4-B513-DF348142C192}" type="sibTrans" cxnId="{7A301169-2446-41E3-977C-38330A41646C}">
      <dgm:prSet/>
      <dgm:spPr/>
      <dgm:t>
        <a:bodyPr/>
        <a:lstStyle/>
        <a:p>
          <a:endParaRPr lang="es-ES"/>
        </a:p>
      </dgm:t>
    </dgm:pt>
    <dgm:pt modelId="{E794BDB1-9351-4D14-95B0-284EBA4D60BC}">
      <dgm:prSet phldrT="[Texto]" custT="1"/>
      <dgm:spPr>
        <a:xfrm rot="5400000">
          <a:off x="3058554" y="-610993"/>
          <a:ext cx="1893268" cy="3795543"/>
        </a:xfrm>
        <a:prstGeom prst="round2SameRect">
          <a:avLst/>
        </a:prstGeom>
        <a:solidFill>
          <a:srgbClr val="9E1E36">
            <a:alpha val="90000"/>
          </a:srgb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pPr algn="just">
            <a:buChar char="•"/>
          </a:pPr>
          <a:endParaRPr lang="es-ES" sz="1000" b="1" dirty="0">
            <a:solidFill>
              <a:schemeClr val="bg1"/>
            </a:solidFill>
            <a:latin typeface="Calibri"/>
            <a:ea typeface="+mn-ea"/>
            <a:cs typeface="+mn-cs"/>
          </a:endParaRPr>
        </a:p>
      </dgm:t>
    </dgm:pt>
    <dgm:pt modelId="{49B1B28E-44BB-4549-8D2F-AD2EAD19EFF9}" type="sibTrans" cxnId="{11ABBDC4-E7B3-4960-A3B3-6B2E87D5CD4F}">
      <dgm:prSet/>
      <dgm:spPr/>
      <dgm:t>
        <a:bodyPr/>
        <a:lstStyle/>
        <a:p>
          <a:endParaRPr lang="es-ES"/>
        </a:p>
      </dgm:t>
    </dgm:pt>
    <dgm:pt modelId="{FAE16727-9C2D-4D52-9DDB-6C358A6194A8}" type="parTrans" cxnId="{11ABBDC4-E7B3-4960-A3B3-6B2E87D5CD4F}">
      <dgm:prSet/>
      <dgm:spPr/>
      <dgm:t>
        <a:bodyPr/>
        <a:lstStyle/>
        <a:p>
          <a:endParaRPr lang="es-ES"/>
        </a:p>
      </dgm:t>
    </dgm:pt>
    <dgm:pt modelId="{7459CFED-C3E1-4A48-8746-5191B4F3DA32}">
      <dgm:prSet custT="1"/>
      <dgm:spPr>
        <a:solidFill>
          <a:srgbClr val="9E1E36">
            <a:alpha val="90000"/>
          </a:srgbClr>
        </a:solidFill>
      </dgm:spPr>
      <dgm:t>
        <a:bodyPr/>
        <a:lstStyle/>
        <a:p>
          <a:pPr algn="just">
            <a:buChar char="•"/>
          </a:pPr>
          <a:r>
            <a:rPr lang="es-ES" sz="1400" b="1" dirty="0">
              <a:solidFill>
                <a:schemeClr val="bg1"/>
              </a:solidFill>
              <a:latin typeface="Calibri"/>
              <a:ea typeface="+mn-ea"/>
              <a:cs typeface="+mn-cs"/>
            </a:rPr>
            <a:t>OE 12. Imagen institucional única y reconocible.</a:t>
          </a:r>
        </a:p>
      </dgm:t>
    </dgm:pt>
    <dgm:pt modelId="{7AB046A1-3D99-44E4-B5D9-A95D552AEE71}" type="parTrans" cxnId="{60CBF624-09BA-448D-B186-8B553F08F270}">
      <dgm:prSet/>
      <dgm:spPr/>
      <dgm:t>
        <a:bodyPr/>
        <a:lstStyle/>
        <a:p>
          <a:endParaRPr lang="es-ES"/>
        </a:p>
      </dgm:t>
    </dgm:pt>
    <dgm:pt modelId="{329A3413-1BA3-45EC-AECB-1F6098335C78}" type="sibTrans" cxnId="{60CBF624-09BA-448D-B186-8B553F08F270}">
      <dgm:prSet/>
      <dgm:spPr/>
      <dgm:t>
        <a:bodyPr/>
        <a:lstStyle/>
        <a:p>
          <a:endParaRPr lang="es-ES"/>
        </a:p>
      </dgm:t>
    </dgm:pt>
    <dgm:pt modelId="{5DFD36D3-4FB8-4DB2-8C85-4B21901836D3}">
      <dgm:prSet custT="1"/>
      <dgm:spPr>
        <a:solidFill>
          <a:srgbClr val="9E1E36">
            <a:alpha val="90000"/>
          </a:srgbClr>
        </a:solidFill>
      </dgm:spPr>
      <dgm:t>
        <a:bodyPr/>
        <a:lstStyle/>
        <a:p>
          <a:pPr algn="just">
            <a:buChar char="•"/>
          </a:pPr>
          <a:r>
            <a:rPr lang="es-ES" sz="1400" b="1" dirty="0">
              <a:solidFill>
                <a:schemeClr val="bg1"/>
              </a:solidFill>
              <a:latin typeface="Calibri"/>
              <a:ea typeface="+mn-ea"/>
              <a:cs typeface="+mn-cs"/>
            </a:rPr>
            <a:t>OE 13. Transparencia y Gobierno Abierto.</a:t>
          </a:r>
        </a:p>
      </dgm:t>
    </dgm:pt>
    <dgm:pt modelId="{8575A9DA-2EF0-42BA-B31D-C0B36FA3D5D3}" type="parTrans" cxnId="{58EAE716-B503-4982-96BF-CCFAE576DE8E}">
      <dgm:prSet/>
      <dgm:spPr/>
      <dgm:t>
        <a:bodyPr/>
        <a:lstStyle/>
        <a:p>
          <a:endParaRPr lang="es-ES"/>
        </a:p>
      </dgm:t>
    </dgm:pt>
    <dgm:pt modelId="{4DABCE16-CCB7-426D-8377-A0841B25D19D}" type="sibTrans" cxnId="{58EAE716-B503-4982-96BF-CCFAE576DE8E}">
      <dgm:prSet/>
      <dgm:spPr/>
      <dgm:t>
        <a:bodyPr/>
        <a:lstStyle/>
        <a:p>
          <a:endParaRPr lang="es-ES"/>
        </a:p>
      </dgm:t>
    </dgm:pt>
    <dgm:pt modelId="{A12A39E3-2C58-4C9A-B6CE-3F7F507FB246}">
      <dgm:prSet phldrT="[Texto]" custT="1"/>
      <dgm:spPr>
        <a:xfrm rot="5400000">
          <a:off x="3269068" y="1095864"/>
          <a:ext cx="1480553" cy="3787229"/>
        </a:xfrm>
        <a:solidFill>
          <a:schemeClr val="accent5">
            <a:lumMod val="75000"/>
            <a:alpha val="89804"/>
          </a:scheme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gm:spPr>
      <dgm:t>
        <a:bodyPr/>
        <a:lstStyle/>
        <a:p>
          <a:pPr algn="just">
            <a:buFont typeface="Arial" panose="020B0604020202020204" pitchFamily="34" charset="0"/>
            <a:buChar char="•"/>
          </a:pPr>
          <a:r>
            <a:rPr lang="es-ES" sz="1400" b="1" dirty="0">
              <a:solidFill>
                <a:schemeClr val="bg1"/>
              </a:solidFill>
              <a:latin typeface="Calibri"/>
              <a:ea typeface="+mn-ea"/>
              <a:cs typeface="+mn-cs"/>
            </a:rPr>
            <a:t>OE 15. Una Administración sin papel.</a:t>
          </a:r>
          <a:endParaRPr lang="es-ES" sz="1000" b="1" dirty="0">
            <a:solidFill>
              <a:schemeClr val="bg1"/>
            </a:solidFill>
            <a:latin typeface="Calibri"/>
            <a:ea typeface="+mn-ea"/>
            <a:cs typeface="+mn-cs"/>
          </a:endParaRPr>
        </a:p>
      </dgm:t>
    </dgm:pt>
    <dgm:pt modelId="{E90FA811-910F-458F-A1B8-39F2D33C7D4F}" type="parTrans" cxnId="{00916405-5876-4509-9E05-6C1DFFC2423D}">
      <dgm:prSet/>
      <dgm:spPr/>
      <dgm:t>
        <a:bodyPr/>
        <a:lstStyle/>
        <a:p>
          <a:endParaRPr lang="es-ES"/>
        </a:p>
      </dgm:t>
    </dgm:pt>
    <dgm:pt modelId="{32F797E0-2780-40D9-A745-2E4E0B8790C9}" type="sibTrans" cxnId="{00916405-5876-4509-9E05-6C1DFFC2423D}">
      <dgm:prSet/>
      <dgm:spPr/>
      <dgm:t>
        <a:bodyPr/>
        <a:lstStyle/>
        <a:p>
          <a:endParaRPr lang="es-ES"/>
        </a:p>
      </dgm:t>
    </dgm:pt>
    <dgm:pt modelId="{18E8B601-9A8B-41D8-87D2-8630852E1B37}" type="pres">
      <dgm:prSet presAssocID="{9BFE1A71-300F-4BDF-BBCE-2692C633FDEB}" presName="Name0" presStyleCnt="0">
        <dgm:presLayoutVars>
          <dgm:dir/>
          <dgm:animLvl val="lvl"/>
          <dgm:resizeHandles val="exact"/>
        </dgm:presLayoutVars>
      </dgm:prSet>
      <dgm:spPr/>
    </dgm:pt>
    <dgm:pt modelId="{CCCBC52E-C0D4-4AEA-93DA-9A3053BEFF94}" type="pres">
      <dgm:prSet presAssocID="{3EAED7D5-06A2-4A40-8D42-62526581E888}" presName="linNode" presStyleCnt="0"/>
      <dgm:spPr>
        <a:scene3d>
          <a:camera prst="orthographicFront"/>
          <a:lightRig rig="threePt" dir="t"/>
        </a:scene3d>
        <a:sp3d>
          <a:bevelT/>
        </a:sp3d>
      </dgm:spPr>
    </dgm:pt>
    <dgm:pt modelId="{D2D04F0C-4C08-4FEE-B3CC-3B85B57AE020}" type="pres">
      <dgm:prSet presAssocID="{3EAED7D5-06A2-4A40-8D42-62526581E888}" presName="parentText" presStyleLbl="node1" presStyleIdx="0" presStyleCnt="4" custScaleY="73488" custLinFactNeighborY="-105">
        <dgm:presLayoutVars>
          <dgm:chMax val="1"/>
          <dgm:bulletEnabled val="1"/>
        </dgm:presLayoutVars>
      </dgm:prSet>
      <dgm:spPr>
        <a:xfrm>
          <a:off x="0" y="0"/>
          <a:ext cx="2156006" cy="1105121"/>
        </a:xfrm>
        <a:prstGeom prst="rect">
          <a:avLst/>
        </a:prstGeom>
      </dgm:spPr>
    </dgm:pt>
    <dgm:pt modelId="{A777942D-1868-46DE-B463-BA5BCBA3F4B9}" type="pres">
      <dgm:prSet presAssocID="{D624EEAF-41FB-4EAD-A2B0-031560F96EDA}" presName="sp" presStyleCnt="0"/>
      <dgm:spPr>
        <a:scene3d>
          <a:camera prst="orthographicFront"/>
          <a:lightRig rig="threePt" dir="t"/>
        </a:scene3d>
        <a:sp3d>
          <a:bevelT/>
        </a:sp3d>
      </dgm:spPr>
    </dgm:pt>
    <dgm:pt modelId="{4ECC1B24-07A2-4E1F-BB61-9217F7319361}" type="pres">
      <dgm:prSet presAssocID="{0DCB4C56-53FF-44D1-B668-38368AFA6EFA}" presName="linNode" presStyleCnt="0"/>
      <dgm:spPr>
        <a:scene3d>
          <a:camera prst="orthographicFront"/>
          <a:lightRig rig="threePt" dir="t"/>
        </a:scene3d>
        <a:sp3d>
          <a:bevelT/>
        </a:sp3d>
      </dgm:spPr>
    </dgm:pt>
    <dgm:pt modelId="{CFEDF031-3A1E-407F-BBA5-E175AC6E90B4}" type="pres">
      <dgm:prSet presAssocID="{0DCB4C56-53FF-44D1-B668-38368AFA6EFA}" presName="parentText" presStyleLbl="node1" presStyleIdx="1" presStyleCnt="4" custScaleY="123872">
        <dgm:presLayoutVars>
          <dgm:chMax val="1"/>
          <dgm:bulletEnabled val="1"/>
        </dgm:presLayoutVars>
      </dgm:prSet>
      <dgm:spPr>
        <a:prstGeom prst="roundRect">
          <a:avLst/>
        </a:prstGeom>
      </dgm:spPr>
    </dgm:pt>
    <dgm:pt modelId="{5155BDF0-0887-482D-B06F-EB3955B3C7B8}" type="pres">
      <dgm:prSet presAssocID="{0DCB4C56-53FF-44D1-B668-38368AFA6EFA}" presName="descendantText" presStyleLbl="alignAccFollowNode1" presStyleIdx="0" presStyleCnt="2" custScaleX="101358" custScaleY="384213" custLinFactNeighborX="2422" custLinFactNeighborY="12409">
        <dgm:presLayoutVars>
          <dgm:bulletEnabled val="1"/>
        </dgm:presLayoutVars>
      </dgm:prSet>
      <dgm:spPr>
        <a:prstGeom prst="round2SameRect">
          <a:avLst/>
        </a:prstGeom>
      </dgm:spPr>
    </dgm:pt>
    <dgm:pt modelId="{E49B70A5-7D9E-4DAD-84CB-D1977D6807FB}" type="pres">
      <dgm:prSet presAssocID="{FBED6454-4BCE-4BFD-938A-11E3434B3CAF}" presName="sp" presStyleCnt="0"/>
      <dgm:spPr>
        <a:scene3d>
          <a:camera prst="orthographicFront"/>
          <a:lightRig rig="threePt" dir="t"/>
        </a:scene3d>
        <a:sp3d>
          <a:bevelT/>
        </a:sp3d>
      </dgm:spPr>
    </dgm:pt>
    <dgm:pt modelId="{DCFBFAF7-BD88-427D-A20F-7CFB6860FEB4}" type="pres">
      <dgm:prSet presAssocID="{48450FE5-5559-41C8-A257-77251FDE098C}" presName="linNode" presStyleCnt="0"/>
      <dgm:spPr>
        <a:scene3d>
          <a:camera prst="orthographicFront"/>
          <a:lightRig rig="threePt" dir="t"/>
        </a:scene3d>
        <a:sp3d>
          <a:bevelT/>
        </a:sp3d>
      </dgm:spPr>
    </dgm:pt>
    <dgm:pt modelId="{D4490B2C-2F3D-474A-9728-96DE7C4800C3}" type="pres">
      <dgm:prSet presAssocID="{48450FE5-5559-41C8-A257-77251FDE098C}" presName="parentText" presStyleLbl="node1" presStyleIdx="2" presStyleCnt="4" custScaleY="178564" custLinFactNeighborX="-76" custLinFactNeighborY="-4007">
        <dgm:presLayoutVars>
          <dgm:chMax val="1"/>
          <dgm:bulletEnabled val="1"/>
        </dgm:presLayoutVars>
      </dgm:prSet>
      <dgm:spPr>
        <a:prstGeom prst="roundRect">
          <a:avLst/>
        </a:prstGeom>
      </dgm:spPr>
    </dgm:pt>
    <dgm:pt modelId="{31B58F77-9285-4E95-A0DE-52E2521640C9}" type="pres">
      <dgm:prSet presAssocID="{48450FE5-5559-41C8-A257-77251FDE098C}" presName="descendantText" presStyleLbl="alignAccFollowNode1" presStyleIdx="1" presStyleCnt="2" custScaleX="100739" custScaleY="389901" custLinFactNeighborX="25" custLinFactNeighborY="11344">
        <dgm:presLayoutVars>
          <dgm:bulletEnabled val="1"/>
        </dgm:presLayoutVars>
      </dgm:prSet>
      <dgm:spPr>
        <a:prstGeom prst="round2SameRect">
          <a:avLst/>
        </a:prstGeom>
      </dgm:spPr>
    </dgm:pt>
    <dgm:pt modelId="{6A75BC7A-F95D-46AB-9549-8F53FD2D678D}" type="pres">
      <dgm:prSet presAssocID="{4721D0A7-999E-4BA0-A72B-04302896DBE7}" presName="sp" presStyleCnt="0"/>
      <dgm:spPr/>
    </dgm:pt>
    <dgm:pt modelId="{671616A9-2C11-4152-AD18-434C12FE84CC}" type="pres">
      <dgm:prSet presAssocID="{8BF1BBFF-59D0-47CE-A8E6-258AF8861FE2}" presName="linNode" presStyleCnt="0"/>
      <dgm:spPr/>
    </dgm:pt>
    <dgm:pt modelId="{E155248D-58BE-47DD-BC04-496B428D24D9}" type="pres">
      <dgm:prSet presAssocID="{8BF1BBFF-59D0-47CE-A8E6-258AF8861FE2}" presName="parentText" presStyleLbl="node1" presStyleIdx="3" presStyleCnt="4" custScaleX="176891" custScaleY="73488" custLinFactX="863" custLinFactY="-634975" custLinFactNeighborX="100000" custLinFactNeighborY="-700000">
        <dgm:presLayoutVars>
          <dgm:chMax val="1"/>
          <dgm:bulletEnabled val="1"/>
        </dgm:presLayoutVars>
      </dgm:prSet>
      <dgm:spPr>
        <a:prstGeom prst="rect">
          <a:avLst/>
        </a:prstGeom>
      </dgm:spPr>
    </dgm:pt>
  </dgm:ptLst>
  <dgm:cxnLst>
    <dgm:cxn modelId="{00916405-5876-4509-9E05-6C1DFFC2423D}" srcId="{48450FE5-5559-41C8-A257-77251FDE098C}" destId="{A12A39E3-2C58-4C9A-B6CE-3F7F507FB246}" srcOrd="1" destOrd="0" parTransId="{E90FA811-910F-458F-A1B8-39F2D33C7D4F}" sibTransId="{32F797E0-2780-40D9-A745-2E4E0B8790C9}"/>
    <dgm:cxn modelId="{1B910409-92EF-467A-B654-468283DC540A}" type="presOf" srcId="{A12A39E3-2C58-4C9A-B6CE-3F7F507FB246}" destId="{31B58F77-9285-4E95-A0DE-52E2521640C9}" srcOrd="0" destOrd="1" presId="urn:microsoft.com/office/officeart/2005/8/layout/vList5"/>
    <dgm:cxn modelId="{06509D0F-7977-4938-99F4-4DB2A2662BE9}" type="presOf" srcId="{093F674D-41A2-4FFE-A91F-411D55B42F94}" destId="{5155BDF0-0887-482D-B06F-EB3955B3C7B8}" srcOrd="0" destOrd="1" presId="urn:microsoft.com/office/officeart/2005/8/layout/vList5"/>
    <dgm:cxn modelId="{548EEB12-F3BF-4DCE-9264-2F9667303F13}" srcId="{9BFE1A71-300F-4BDF-BBCE-2692C633FDEB}" destId="{0DCB4C56-53FF-44D1-B668-38368AFA6EFA}" srcOrd="1" destOrd="0" parTransId="{7C32E877-25DE-4146-8017-BE9BA6D4BD6C}" sibTransId="{FBED6454-4BCE-4BFD-938A-11E3434B3CAF}"/>
    <dgm:cxn modelId="{CF949014-CCAF-4A40-9195-CE7B9681C0E6}" type="presOf" srcId="{0DCB4C56-53FF-44D1-B668-38368AFA6EFA}" destId="{CFEDF031-3A1E-407F-BBA5-E175AC6E90B4}" srcOrd="0" destOrd="0" presId="urn:microsoft.com/office/officeart/2005/8/layout/vList5"/>
    <dgm:cxn modelId="{58EAE716-B503-4982-96BF-CCFAE576DE8E}" srcId="{0DCB4C56-53FF-44D1-B668-38368AFA6EFA}" destId="{5DFD36D3-4FB8-4DB2-8C85-4B21901836D3}" srcOrd="3" destOrd="0" parTransId="{8575A9DA-2EF0-42BA-B31D-C0B36FA3D5D3}" sibTransId="{4DABCE16-CCB7-426D-8377-A0841B25D19D}"/>
    <dgm:cxn modelId="{60CBF624-09BA-448D-B186-8B553F08F270}" srcId="{0DCB4C56-53FF-44D1-B668-38368AFA6EFA}" destId="{7459CFED-C3E1-4A48-8746-5191B4F3DA32}" srcOrd="2" destOrd="0" parTransId="{7AB046A1-3D99-44E4-B5D9-A95D552AEE71}" sibTransId="{329A3413-1BA3-45EC-AECB-1F6098335C78}"/>
    <dgm:cxn modelId="{2B02032B-5F0F-40A3-84A8-A272967D57BF}" type="presOf" srcId="{2118BBFE-93AD-4AFF-8035-F7D464D54501}" destId="{5155BDF0-0887-482D-B06F-EB3955B3C7B8}" srcOrd="0" destOrd="0" presId="urn:microsoft.com/office/officeart/2005/8/layout/vList5"/>
    <dgm:cxn modelId="{FB134832-2C04-4893-879C-71E22490BB6A}" type="presOf" srcId="{8BF1BBFF-59D0-47CE-A8E6-258AF8861FE2}" destId="{E155248D-58BE-47DD-BC04-496B428D24D9}" srcOrd="0" destOrd="0" presId="urn:microsoft.com/office/officeart/2005/8/layout/vList5"/>
    <dgm:cxn modelId="{05F2F537-E75B-4778-8034-5973216B3538}" type="presOf" srcId="{48450FE5-5559-41C8-A257-77251FDE098C}" destId="{D4490B2C-2F3D-474A-9728-96DE7C4800C3}" srcOrd="0" destOrd="0" presId="urn:microsoft.com/office/officeart/2005/8/layout/vList5"/>
    <dgm:cxn modelId="{50228167-EC2C-4DB9-938F-75C2C4364A31}" type="presOf" srcId="{E794BDB1-9351-4D14-95B0-284EBA4D60BC}" destId="{5155BDF0-0887-482D-B06F-EB3955B3C7B8}" srcOrd="0" destOrd="4" presId="urn:microsoft.com/office/officeart/2005/8/layout/vList5"/>
    <dgm:cxn modelId="{52907E68-B486-409F-B86D-57A961369D9B}" type="presOf" srcId="{3EAED7D5-06A2-4A40-8D42-62526581E888}" destId="{D2D04F0C-4C08-4FEE-B3CC-3B85B57AE020}" srcOrd="0" destOrd="0" presId="urn:microsoft.com/office/officeart/2005/8/layout/vList5"/>
    <dgm:cxn modelId="{7A301169-2446-41E3-977C-38330A41646C}" srcId="{0DCB4C56-53FF-44D1-B668-38368AFA6EFA}" destId="{093F674D-41A2-4FFE-A91F-411D55B42F94}" srcOrd="1" destOrd="0" parTransId="{08ECAE4D-6982-4B93-BBFF-32628B1C6D5F}" sibTransId="{12963EAD-080A-42B4-B513-DF348142C192}"/>
    <dgm:cxn modelId="{4B3D726D-D99C-4BB1-98CE-45C047528C16}" srcId="{48450FE5-5559-41C8-A257-77251FDE098C}" destId="{4B92E228-E1B5-46D3-9EA9-885988FD8DCD}" srcOrd="0" destOrd="0" parTransId="{5D6F1954-0B4C-4CE6-BC1A-A4DE3D099160}" sibTransId="{84BCAB41-15A8-4670-A2A4-E16E3E4AFDEC}"/>
    <dgm:cxn modelId="{0E355C59-D228-481E-8104-37AEB6733FD1}" srcId="{9BFE1A71-300F-4BDF-BBCE-2692C633FDEB}" destId="{3EAED7D5-06A2-4A40-8D42-62526581E888}" srcOrd="0" destOrd="0" parTransId="{7408A04E-0B23-40F7-85DA-37AF60177238}" sibTransId="{D624EEAF-41FB-4EAD-A2B0-031560F96EDA}"/>
    <dgm:cxn modelId="{3DEA2F98-F113-46C0-A0B7-88BF049D0B0A}" type="presOf" srcId="{4B92E228-E1B5-46D3-9EA9-885988FD8DCD}" destId="{31B58F77-9285-4E95-A0DE-52E2521640C9}" srcOrd="0" destOrd="0" presId="urn:microsoft.com/office/officeart/2005/8/layout/vList5"/>
    <dgm:cxn modelId="{9B97C099-A85C-4425-A3B4-4502B3AF2921}" srcId="{9BFE1A71-300F-4BDF-BBCE-2692C633FDEB}" destId="{8BF1BBFF-59D0-47CE-A8E6-258AF8861FE2}" srcOrd="3" destOrd="0" parTransId="{20C9FBD4-4B28-4A0A-9492-465F27100CE5}" sibTransId="{5D5E14B9-6F56-435A-9ACD-CB78C6DEAF17}"/>
    <dgm:cxn modelId="{A548B9A1-78B5-4386-B560-EC73F773A47A}" srcId="{0DCB4C56-53FF-44D1-B668-38368AFA6EFA}" destId="{2118BBFE-93AD-4AFF-8035-F7D464D54501}" srcOrd="0" destOrd="0" parTransId="{8706F70F-B489-4196-9485-AD9E7E262490}" sibTransId="{A933FC06-AFEE-48B8-920B-7109D1DC9E84}"/>
    <dgm:cxn modelId="{8A85DFAB-0FBD-4676-ACC5-E5A6D0911394}" type="presOf" srcId="{7459CFED-C3E1-4A48-8746-5191B4F3DA32}" destId="{5155BDF0-0887-482D-B06F-EB3955B3C7B8}" srcOrd="0" destOrd="2" presId="urn:microsoft.com/office/officeart/2005/8/layout/vList5"/>
    <dgm:cxn modelId="{CEE6B9AC-79D7-436C-B356-7BA50CD2A7E1}" type="presOf" srcId="{9BFE1A71-300F-4BDF-BBCE-2692C633FDEB}" destId="{18E8B601-9A8B-41D8-87D2-8630852E1B37}" srcOrd="0" destOrd="0" presId="urn:microsoft.com/office/officeart/2005/8/layout/vList5"/>
    <dgm:cxn modelId="{2A6659B3-6FB3-4F42-934F-34383F66BF34}" srcId="{9BFE1A71-300F-4BDF-BBCE-2692C633FDEB}" destId="{48450FE5-5559-41C8-A257-77251FDE098C}" srcOrd="2" destOrd="0" parTransId="{7053D5CA-FEF7-42AE-87AF-5FDA9684B42A}" sibTransId="{4721D0A7-999E-4BA0-A72B-04302896DBE7}"/>
    <dgm:cxn modelId="{11ABBDC4-E7B3-4960-A3B3-6B2E87D5CD4F}" srcId="{0DCB4C56-53FF-44D1-B668-38368AFA6EFA}" destId="{E794BDB1-9351-4D14-95B0-284EBA4D60BC}" srcOrd="4" destOrd="0" parTransId="{FAE16727-9C2D-4D52-9DDB-6C358A6194A8}" sibTransId="{49B1B28E-44BB-4549-8D2F-AD2EAD19EFF9}"/>
    <dgm:cxn modelId="{59AC8BE3-1FBC-4D75-8F27-D4625CDF8D9C}" type="presOf" srcId="{5DFD36D3-4FB8-4DB2-8C85-4B21901836D3}" destId="{5155BDF0-0887-482D-B06F-EB3955B3C7B8}" srcOrd="0" destOrd="3" presId="urn:microsoft.com/office/officeart/2005/8/layout/vList5"/>
    <dgm:cxn modelId="{3913C51D-CBF3-4AAA-9B70-7AFC96D776C1}" type="presParOf" srcId="{18E8B601-9A8B-41D8-87D2-8630852E1B37}" destId="{CCCBC52E-C0D4-4AEA-93DA-9A3053BEFF94}" srcOrd="0" destOrd="0" presId="urn:microsoft.com/office/officeart/2005/8/layout/vList5"/>
    <dgm:cxn modelId="{623E41FE-3C95-43F8-B004-737753340FCB}" type="presParOf" srcId="{CCCBC52E-C0D4-4AEA-93DA-9A3053BEFF94}" destId="{D2D04F0C-4C08-4FEE-B3CC-3B85B57AE020}" srcOrd="0" destOrd="0" presId="urn:microsoft.com/office/officeart/2005/8/layout/vList5"/>
    <dgm:cxn modelId="{F5064515-D28B-4E4C-A016-C1D6387ADE83}" type="presParOf" srcId="{18E8B601-9A8B-41D8-87D2-8630852E1B37}" destId="{A777942D-1868-46DE-B463-BA5BCBA3F4B9}" srcOrd="1" destOrd="0" presId="urn:microsoft.com/office/officeart/2005/8/layout/vList5"/>
    <dgm:cxn modelId="{C9135F2C-FCE9-40B3-97A4-0D8D16880288}" type="presParOf" srcId="{18E8B601-9A8B-41D8-87D2-8630852E1B37}" destId="{4ECC1B24-07A2-4E1F-BB61-9217F7319361}" srcOrd="2" destOrd="0" presId="urn:microsoft.com/office/officeart/2005/8/layout/vList5"/>
    <dgm:cxn modelId="{0F5A9EC6-6089-4F69-A98D-AA8E714D4EB9}" type="presParOf" srcId="{4ECC1B24-07A2-4E1F-BB61-9217F7319361}" destId="{CFEDF031-3A1E-407F-BBA5-E175AC6E90B4}" srcOrd="0" destOrd="0" presId="urn:microsoft.com/office/officeart/2005/8/layout/vList5"/>
    <dgm:cxn modelId="{AAE7B4EB-137C-4D70-9C59-B30ADF35D396}" type="presParOf" srcId="{4ECC1B24-07A2-4E1F-BB61-9217F7319361}" destId="{5155BDF0-0887-482D-B06F-EB3955B3C7B8}" srcOrd="1" destOrd="0" presId="urn:microsoft.com/office/officeart/2005/8/layout/vList5"/>
    <dgm:cxn modelId="{6C117978-9610-446B-AA4B-1B9AC3264C69}" type="presParOf" srcId="{18E8B601-9A8B-41D8-87D2-8630852E1B37}" destId="{E49B70A5-7D9E-4DAD-84CB-D1977D6807FB}" srcOrd="3" destOrd="0" presId="urn:microsoft.com/office/officeart/2005/8/layout/vList5"/>
    <dgm:cxn modelId="{C0426D64-A13D-4235-8384-2B4851DEEFA0}" type="presParOf" srcId="{18E8B601-9A8B-41D8-87D2-8630852E1B37}" destId="{DCFBFAF7-BD88-427D-A20F-7CFB6860FEB4}" srcOrd="4" destOrd="0" presId="urn:microsoft.com/office/officeart/2005/8/layout/vList5"/>
    <dgm:cxn modelId="{A6FF0B00-B53C-4C91-AFDC-F1C330BC35BA}" type="presParOf" srcId="{DCFBFAF7-BD88-427D-A20F-7CFB6860FEB4}" destId="{D4490B2C-2F3D-474A-9728-96DE7C4800C3}" srcOrd="0" destOrd="0" presId="urn:microsoft.com/office/officeart/2005/8/layout/vList5"/>
    <dgm:cxn modelId="{233201DA-123D-4319-9C1C-3B1191655261}" type="presParOf" srcId="{DCFBFAF7-BD88-427D-A20F-7CFB6860FEB4}" destId="{31B58F77-9285-4E95-A0DE-52E2521640C9}" srcOrd="1" destOrd="0" presId="urn:microsoft.com/office/officeart/2005/8/layout/vList5"/>
    <dgm:cxn modelId="{C0DDD605-2C91-4410-AD36-BCEC5147C628}" type="presParOf" srcId="{18E8B601-9A8B-41D8-87D2-8630852E1B37}" destId="{6A75BC7A-F95D-46AB-9549-8F53FD2D678D}" srcOrd="5" destOrd="0" presId="urn:microsoft.com/office/officeart/2005/8/layout/vList5"/>
    <dgm:cxn modelId="{9B8A40BD-6FEC-4ADD-8F6C-76029276A695}" type="presParOf" srcId="{18E8B601-9A8B-41D8-87D2-8630852E1B37}" destId="{671616A9-2C11-4152-AD18-434C12FE84CC}" srcOrd="6" destOrd="0" presId="urn:microsoft.com/office/officeart/2005/8/layout/vList5"/>
    <dgm:cxn modelId="{A71BF593-0445-4368-B183-ED601AE04E39}" type="presParOf" srcId="{671616A9-2C11-4152-AD18-434C12FE84CC}" destId="{E155248D-58BE-47DD-BC04-496B428D24D9}" srcOrd="0" destOrd="0" presId="urn:microsoft.com/office/officeart/2005/8/layout/vList5"/>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520D2-6F19-436A-9487-3F6AAC5C4FAC}">
      <dsp:nvSpPr>
        <dsp:cNvPr id="0" name=""/>
        <dsp:cNvSpPr/>
      </dsp:nvSpPr>
      <dsp:spPr>
        <a:xfrm>
          <a:off x="529258" y="0"/>
          <a:ext cx="5998266" cy="3024336"/>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EB834015-9E7F-41DA-BDF0-475CE3D8D0EA}">
      <dsp:nvSpPr>
        <dsp:cNvPr id="0" name=""/>
        <dsp:cNvSpPr/>
      </dsp:nvSpPr>
      <dsp:spPr>
        <a:xfrm>
          <a:off x="4231" y="907300"/>
          <a:ext cx="2201734" cy="120973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latin typeface="Berlin Sans FB Demi" panose="020E0802020502020306" pitchFamily="34" charset="0"/>
            </a:rPr>
            <a:t>PLAN ESTRATÉGICO DE LA ADMINISTRACIÓN GENERAL DEL ESTADO EN EL TERRITORIO </a:t>
          </a:r>
          <a:r>
            <a:rPr lang="es-ES" sz="1600" b="1" kern="1200" dirty="0">
              <a:latin typeface="Berlin Sans FB Demi" panose="020E0802020502020306" pitchFamily="34" charset="0"/>
            </a:rPr>
            <a:t>2024-2027</a:t>
          </a:r>
        </a:p>
      </dsp:txBody>
      <dsp:txXfrm>
        <a:off x="63285" y="966354"/>
        <a:ext cx="2083626" cy="1091626"/>
      </dsp:txXfrm>
    </dsp:sp>
    <dsp:sp modelId="{6A126ABB-17AF-43F0-9ABA-A22CE4067D6E}">
      <dsp:nvSpPr>
        <dsp:cNvPr id="0" name=""/>
        <dsp:cNvSpPr/>
      </dsp:nvSpPr>
      <dsp:spPr>
        <a:xfrm>
          <a:off x="2427524" y="907300"/>
          <a:ext cx="2201734" cy="1209734"/>
        </a:xfrm>
        <a:prstGeom prst="roundRect">
          <a:avLst/>
        </a:prstGeom>
        <a:solidFill>
          <a:srgbClr val="FF3B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s-ES" sz="1200" b="1" kern="1200" dirty="0">
            <a:latin typeface="Berlin Sans FB Demi" panose="020E0802020502020306" pitchFamily="34" charset="0"/>
          </a:endParaRPr>
        </a:p>
        <a:p>
          <a:pPr marL="0" lvl="0" indent="0" algn="ctr" defTabSz="533400">
            <a:lnSpc>
              <a:spcPct val="90000"/>
            </a:lnSpc>
            <a:spcBef>
              <a:spcPct val="0"/>
            </a:spcBef>
            <a:spcAft>
              <a:spcPct val="35000"/>
            </a:spcAft>
            <a:buNone/>
          </a:pPr>
          <a:r>
            <a:rPr lang="es-ES" sz="1200" b="1" kern="1200" dirty="0">
              <a:latin typeface="Berlin Sans FB Demi" panose="020E0802020502020306" pitchFamily="34" charset="0"/>
            </a:rPr>
            <a:t>PLAN ANUAL DE ACCIÓN DE LA ADMINISTRACIÓN GENERAL DEL ESTADO EN EL TERRITORIO (</a:t>
          </a:r>
          <a:r>
            <a:rPr lang="es-ES" sz="1400" b="1" kern="1200" dirty="0">
              <a:latin typeface="Berlin Sans FB Demi" panose="020E0802020502020306" pitchFamily="34" charset="0"/>
            </a:rPr>
            <a:t>2024, 2025, 2026 y 2027</a:t>
          </a:r>
          <a:r>
            <a:rPr lang="es-ES" sz="1200" b="1" kern="1200" dirty="0">
              <a:latin typeface="Berlin Sans FB Demi" panose="020E0802020502020306" pitchFamily="34" charset="0"/>
            </a:rPr>
            <a:t>)</a:t>
          </a:r>
        </a:p>
        <a:p>
          <a:pPr marL="0" lvl="0" indent="0" algn="ctr" defTabSz="533400">
            <a:lnSpc>
              <a:spcPct val="90000"/>
            </a:lnSpc>
            <a:spcBef>
              <a:spcPct val="0"/>
            </a:spcBef>
            <a:spcAft>
              <a:spcPct val="35000"/>
            </a:spcAft>
            <a:buNone/>
          </a:pPr>
          <a:endParaRPr lang="es-ES" sz="1400" b="1" kern="1200" dirty="0">
            <a:latin typeface="Berlin Sans FB Demi" panose="020E0802020502020306" pitchFamily="34" charset="0"/>
          </a:endParaRPr>
        </a:p>
      </dsp:txBody>
      <dsp:txXfrm>
        <a:off x="2486578" y="966354"/>
        <a:ext cx="2083626" cy="1091626"/>
      </dsp:txXfrm>
    </dsp:sp>
    <dsp:sp modelId="{FF6F2EFF-AF9F-4CCF-8116-1B4EED6B7D33}">
      <dsp:nvSpPr>
        <dsp:cNvPr id="0" name=""/>
        <dsp:cNvSpPr/>
      </dsp:nvSpPr>
      <dsp:spPr>
        <a:xfrm>
          <a:off x="4850817" y="907300"/>
          <a:ext cx="2201734" cy="120973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49530" rIns="3600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latin typeface="Berlin Sans FB Demi" panose="020E0802020502020306" pitchFamily="34" charset="0"/>
            </a:rPr>
            <a:t>PLAN TERRITORIAL DE LA DGG/SGAC </a:t>
          </a:r>
          <a:r>
            <a:rPr lang="es-ES" sz="1500" b="1" kern="1200" dirty="0">
              <a:latin typeface="Berlin Sans FB Demi" panose="020E0802020502020306" pitchFamily="34" charset="0"/>
            </a:rPr>
            <a:t>2024/2027.</a:t>
          </a:r>
        </a:p>
        <a:p>
          <a:pPr marL="0" lvl="0" indent="0" algn="ctr" defTabSz="577850">
            <a:lnSpc>
              <a:spcPct val="90000"/>
            </a:lnSpc>
            <a:spcBef>
              <a:spcPct val="0"/>
            </a:spcBef>
            <a:spcAft>
              <a:spcPct val="35000"/>
            </a:spcAft>
            <a:buNone/>
          </a:pPr>
          <a:r>
            <a:rPr lang="es-ES" sz="1300" b="1" kern="1200" dirty="0">
              <a:latin typeface="Berlin Sans FB Demi" panose="020E0802020502020306" pitchFamily="34" charset="0"/>
            </a:rPr>
            <a:t>PLAN ANUAL DE ACCIÓN (2024, 2025, 2026 y 2027)</a:t>
          </a:r>
        </a:p>
      </dsp:txBody>
      <dsp:txXfrm>
        <a:off x="4909871" y="966354"/>
        <a:ext cx="2083626" cy="10916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E572E-4E6E-49C9-97A0-5EAE4FF5EAE0}">
      <dsp:nvSpPr>
        <dsp:cNvPr id="0" name=""/>
        <dsp:cNvSpPr/>
      </dsp:nvSpPr>
      <dsp:spPr>
        <a:xfrm>
          <a:off x="2088199" y="3876534"/>
          <a:ext cx="4362565" cy="0"/>
        </a:xfrm>
        <a:prstGeom prst="line">
          <a:avLst/>
        </a:pr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689EF77-74F7-48AC-9847-61AD8A930B47}">
      <dsp:nvSpPr>
        <dsp:cNvPr id="0" name=""/>
        <dsp:cNvSpPr/>
      </dsp:nvSpPr>
      <dsp:spPr>
        <a:xfrm>
          <a:off x="2027406" y="2796414"/>
          <a:ext cx="3631780" cy="0"/>
        </a:xfrm>
        <a:prstGeom prst="line">
          <a:avLst/>
        </a:pr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F523986-31F6-41B1-AA77-6FC9D0690465}">
      <dsp:nvSpPr>
        <dsp:cNvPr id="0" name=""/>
        <dsp:cNvSpPr/>
      </dsp:nvSpPr>
      <dsp:spPr>
        <a:xfrm>
          <a:off x="2019489" y="1724594"/>
          <a:ext cx="3631780" cy="0"/>
        </a:xfrm>
        <a:prstGeom prst="line">
          <a:avLst/>
        </a:pr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E99D4C7C-D726-4299-8654-7D535BD5E54F}">
      <dsp:nvSpPr>
        <dsp:cNvPr id="0" name=""/>
        <dsp:cNvSpPr/>
      </dsp:nvSpPr>
      <dsp:spPr>
        <a:xfrm>
          <a:off x="2048718" y="780190"/>
          <a:ext cx="4362565" cy="0"/>
        </a:xfrm>
        <a:prstGeom prst="line">
          <a:avLst/>
        </a:pr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60B8E93-BFC5-4B1D-85E1-B288EC2CD484}">
      <dsp:nvSpPr>
        <dsp:cNvPr id="0" name=""/>
        <dsp:cNvSpPr/>
      </dsp:nvSpPr>
      <dsp:spPr>
        <a:xfrm>
          <a:off x="175253" y="545483"/>
          <a:ext cx="3644181" cy="3489741"/>
        </a:xfrm>
        <a:prstGeom prst="ellipse">
          <a:avLst/>
        </a:prstGeom>
        <a:blipFill>
          <a:blip xmlns:r="http://schemas.openxmlformats.org/officeDocument/2006/relationships" r:embed="rId1"/>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81BD9B-2A51-4621-BA42-7D5D675A89C2}">
      <dsp:nvSpPr>
        <dsp:cNvPr id="0" name=""/>
        <dsp:cNvSpPr/>
      </dsp:nvSpPr>
      <dsp:spPr>
        <a:xfrm>
          <a:off x="602209" y="2512956"/>
          <a:ext cx="2834560" cy="14615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s-ES" sz="6500" kern="1200"/>
        </a:p>
      </dsp:txBody>
      <dsp:txXfrm>
        <a:off x="602209" y="2512956"/>
        <a:ext cx="2834560" cy="1461570"/>
      </dsp:txXfrm>
    </dsp:sp>
    <dsp:sp modelId="{A5FF50AA-7D50-4BBD-AEBF-29AC4338BC8D}">
      <dsp:nvSpPr>
        <dsp:cNvPr id="0" name=""/>
        <dsp:cNvSpPr/>
      </dsp:nvSpPr>
      <dsp:spPr>
        <a:xfrm>
          <a:off x="5894864" y="161157"/>
          <a:ext cx="974380" cy="9743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745A1-C303-405B-9555-3281732B9C65}">
      <dsp:nvSpPr>
        <dsp:cNvPr id="0" name=""/>
        <dsp:cNvSpPr/>
      </dsp:nvSpPr>
      <dsp:spPr>
        <a:xfrm>
          <a:off x="6869244" y="114401"/>
          <a:ext cx="1791357" cy="1067891"/>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s-ES" sz="1500" b="1" kern="1200" dirty="0">
              <a:solidFill>
                <a:srgbClr val="FFC000"/>
              </a:solidFill>
              <a:latin typeface="Berlin Sans FB Demi" panose="020E0802020502020306" pitchFamily="34" charset="0"/>
              <a:ea typeface="+mn-ea"/>
              <a:cs typeface="+mn-cs"/>
            </a:rPr>
            <a:t>PLAN DE MEDIDAS ANTE EL RETO DEMOGRÁFICO</a:t>
          </a:r>
        </a:p>
      </dsp:txBody>
      <dsp:txXfrm>
        <a:off x="6869244" y="114401"/>
        <a:ext cx="1791357" cy="1067891"/>
      </dsp:txXfrm>
    </dsp:sp>
    <dsp:sp modelId="{D4282991-B450-4BAE-B52D-3A3800B2DCCE}">
      <dsp:nvSpPr>
        <dsp:cNvPr id="0" name=""/>
        <dsp:cNvSpPr/>
      </dsp:nvSpPr>
      <dsp:spPr>
        <a:xfrm>
          <a:off x="5143807" y="1228839"/>
          <a:ext cx="1014923" cy="99150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572" t="984" r="-3572" b="98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10573-F124-4E88-891C-4E390CA154CE}">
      <dsp:nvSpPr>
        <dsp:cNvPr id="0" name=""/>
        <dsp:cNvSpPr/>
      </dsp:nvSpPr>
      <dsp:spPr>
        <a:xfrm>
          <a:off x="6212540" y="1390927"/>
          <a:ext cx="1764008" cy="674719"/>
        </a:xfrm>
        <a:prstGeom prst="rect">
          <a:avLst/>
        </a:prstGeom>
        <a:solidFill>
          <a:prstClr val="black">
            <a:lumMod val="65000"/>
            <a:lumOff val="35000"/>
            <a:alpha val="60000"/>
          </a:prstClr>
        </a:solidFill>
        <a:ln cap="sq">
          <a:solidFill>
            <a:prstClr val="black"/>
          </a:solidFill>
        </a:ln>
        <a:effectLst>
          <a:outerShdw blurRad="50800" dist="279400" dir="2700000" algn="tl" rotWithShape="0">
            <a:prstClr val="black">
              <a:alpha val="71000"/>
            </a:prstClr>
          </a:outerShdw>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s-ES" sz="1500" b="1" kern="1200" dirty="0">
              <a:solidFill>
                <a:srgbClr val="FFC000"/>
              </a:solidFill>
              <a:latin typeface="Berlin Sans FB Demi" panose="020E0802020502020306" pitchFamily="34" charset="0"/>
              <a:ea typeface="+mn-ea"/>
              <a:cs typeface="+mn-cs"/>
            </a:rPr>
            <a:t>AGENDA 2030</a:t>
          </a:r>
        </a:p>
      </dsp:txBody>
      <dsp:txXfrm>
        <a:off x="6212540" y="1390927"/>
        <a:ext cx="1764008" cy="674719"/>
      </dsp:txXfrm>
    </dsp:sp>
    <dsp:sp modelId="{229E87B2-3A34-458A-8880-A4124174F703}">
      <dsp:nvSpPr>
        <dsp:cNvPr id="0" name=""/>
        <dsp:cNvSpPr/>
      </dsp:nvSpPr>
      <dsp:spPr>
        <a:xfrm>
          <a:off x="5143802" y="2364366"/>
          <a:ext cx="974380" cy="974380"/>
        </a:xfrm>
        <a:prstGeom prst="ellipse">
          <a:avLst/>
        </a:prstGeom>
        <a:blipFill dpi="0" rotWithShape="1">
          <a:blip xmlns:r="http://schemas.openxmlformats.org/officeDocument/2006/relationships" r:embed="rId4"/>
          <a:srcRect/>
          <a:stretch>
            <a:fillRect l="-12810" t="-16503" r="-20198" b="566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D8203-D630-40EB-AA55-5C7BDC932528}">
      <dsp:nvSpPr>
        <dsp:cNvPr id="0" name=""/>
        <dsp:cNvSpPr/>
      </dsp:nvSpPr>
      <dsp:spPr>
        <a:xfrm>
          <a:off x="6085929" y="2364366"/>
          <a:ext cx="2087425" cy="974380"/>
        </a:xfrm>
        <a:prstGeom prst="rect">
          <a:avLst/>
        </a:prstGeom>
        <a:solidFill>
          <a:prstClr val="black">
            <a:lumMod val="65000"/>
            <a:lumOff val="35000"/>
            <a:alpha val="60000"/>
          </a:prstClr>
        </a:solidFill>
        <a:ln cap="sq">
          <a:solidFill>
            <a:prstClr val="black"/>
          </a:solidFill>
        </a:ln>
        <a:effectLst>
          <a:outerShdw blurRad="50800" dist="279400" dir="2700000" algn="tl" rotWithShape="0">
            <a:prstClr val="black">
              <a:alpha val="71000"/>
            </a:prstClr>
          </a:outerShdw>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s-ES" sz="1500" b="1" kern="1200" dirty="0">
              <a:solidFill>
                <a:srgbClr val="FFC000"/>
              </a:solidFill>
              <a:latin typeface="Berlin Sans FB Demi" panose="020E0802020502020306" pitchFamily="34" charset="0"/>
              <a:ea typeface="+mn-ea"/>
              <a:cs typeface="+mn-cs"/>
            </a:rPr>
            <a:t>PLAN DE RECUPERACIÓN, TRANSFORMACIÓN Y RESILIENCIA</a:t>
          </a:r>
        </a:p>
      </dsp:txBody>
      <dsp:txXfrm>
        <a:off x="6085929" y="2364366"/>
        <a:ext cx="2087425" cy="974380"/>
      </dsp:txXfrm>
    </dsp:sp>
    <dsp:sp modelId="{FD57D318-F3A1-4F6C-ADDA-DA7975313E0E}">
      <dsp:nvSpPr>
        <dsp:cNvPr id="0" name=""/>
        <dsp:cNvSpPr/>
      </dsp:nvSpPr>
      <dsp:spPr>
        <a:xfrm>
          <a:off x="5863888" y="3481770"/>
          <a:ext cx="974380" cy="974380"/>
        </a:xfrm>
        <a:prstGeom prst="ellipse">
          <a:avLst/>
        </a:prstGeom>
        <a:blipFill dpi="0" rotWithShape="1">
          <a:blip xmlns:r="http://schemas.openxmlformats.org/officeDocument/2006/relationships" r:embed="rId5"/>
          <a:srcRect/>
          <a:stretch>
            <a:fillRect l="3816" t="-5420" r="-18350" b="197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0D076B-FCFF-44EF-9A70-E3F484E9E2AD}">
      <dsp:nvSpPr>
        <dsp:cNvPr id="0" name=""/>
        <dsp:cNvSpPr/>
      </dsp:nvSpPr>
      <dsp:spPr>
        <a:xfrm>
          <a:off x="6879955" y="3571900"/>
          <a:ext cx="1620453" cy="974380"/>
        </a:xfrm>
        <a:prstGeom prst="rect">
          <a:avLst/>
        </a:prstGeom>
        <a:solidFill>
          <a:prstClr val="black">
            <a:lumMod val="65000"/>
            <a:lumOff val="35000"/>
            <a:alpha val="60000"/>
          </a:prstClr>
        </a:solidFill>
        <a:ln cap="sq">
          <a:solidFill>
            <a:prstClr val="black"/>
          </a:solidFill>
        </a:ln>
        <a:effectLst>
          <a:outerShdw blurRad="50800" dist="279400" dir="2700000" algn="tl" rotWithShape="0">
            <a:prstClr val="black">
              <a:alpha val="71000"/>
            </a:prstClr>
          </a:outerShdw>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marL="0" lvl="0" indent="0" algn="l" defTabSz="666750">
            <a:lnSpc>
              <a:spcPct val="90000"/>
            </a:lnSpc>
            <a:spcBef>
              <a:spcPct val="0"/>
            </a:spcBef>
            <a:spcAft>
              <a:spcPct val="35000"/>
            </a:spcAft>
            <a:buNone/>
          </a:pPr>
          <a:r>
            <a:rPr lang="es-ES" sz="1500" b="1" kern="1200" dirty="0">
              <a:solidFill>
                <a:srgbClr val="FFC000"/>
              </a:solidFill>
              <a:latin typeface="Berlin Sans FB Demi" panose="020E0802020502020306" pitchFamily="34" charset="0"/>
              <a:ea typeface="+mn-ea"/>
              <a:cs typeface="+mn-cs"/>
            </a:rPr>
            <a:t>PLAN DE GOBIERNO ABIERTO 2020-2024</a:t>
          </a:r>
        </a:p>
      </dsp:txBody>
      <dsp:txXfrm>
        <a:off x="6879955" y="3571900"/>
        <a:ext cx="1620453" cy="974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81BEC-770B-4849-A60F-46789AA2D16F}">
      <dsp:nvSpPr>
        <dsp:cNvPr id="0" name=""/>
        <dsp:cNvSpPr/>
      </dsp:nvSpPr>
      <dsp:spPr>
        <a:xfrm>
          <a:off x="2604127" y="1517403"/>
          <a:ext cx="1241440" cy="1241440"/>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Calibri"/>
              <a:ea typeface="+mn-ea"/>
              <a:cs typeface="+mn-cs"/>
            </a:rPr>
            <a:t>HERRAMIENTAS PARA EL SEGUIMIENTO Y EVALUACIÓN</a:t>
          </a:r>
        </a:p>
      </dsp:txBody>
      <dsp:txXfrm>
        <a:off x="2785932" y="1699208"/>
        <a:ext cx="877830" cy="877830"/>
      </dsp:txXfrm>
    </dsp:sp>
    <dsp:sp modelId="{BFD06722-1D97-4323-B1C5-CB35683E2423}">
      <dsp:nvSpPr>
        <dsp:cNvPr id="0" name=""/>
        <dsp:cNvSpPr/>
      </dsp:nvSpPr>
      <dsp:spPr>
        <a:xfrm rot="10800000">
          <a:off x="1342425" y="1961218"/>
          <a:ext cx="1192308" cy="353810"/>
        </a:xfrm>
        <a:prstGeom prst="lef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6B9463-FE2B-4688-9A5A-516F3FAC63F7}">
      <dsp:nvSpPr>
        <dsp:cNvPr id="0" name=""/>
        <dsp:cNvSpPr/>
      </dsp:nvSpPr>
      <dsp:spPr>
        <a:xfrm>
          <a:off x="907921" y="1790520"/>
          <a:ext cx="869008" cy="695206"/>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kern="1200" dirty="0">
              <a:solidFill>
                <a:sysClr val="window" lastClr="FFFFFF"/>
              </a:solidFill>
              <a:latin typeface="Calibri"/>
              <a:ea typeface="+mn-ea"/>
              <a:cs typeface="+mn-cs"/>
            </a:rPr>
            <a:t>Indicadores cualitativos y cuantitativos </a:t>
          </a:r>
          <a:endParaRPr lang="en-US" sz="900" kern="1200" dirty="0">
            <a:solidFill>
              <a:sysClr val="window" lastClr="FFFFFF"/>
            </a:solidFill>
            <a:latin typeface="Calibri"/>
            <a:ea typeface="+mn-ea"/>
            <a:cs typeface="+mn-cs"/>
          </a:endParaRPr>
        </a:p>
      </dsp:txBody>
      <dsp:txXfrm>
        <a:off x="928283" y="1810882"/>
        <a:ext cx="828284" cy="654482"/>
      </dsp:txXfrm>
    </dsp:sp>
    <dsp:sp modelId="{70238519-B417-4790-9F08-912AA10B3CB9}">
      <dsp:nvSpPr>
        <dsp:cNvPr id="0" name=""/>
        <dsp:cNvSpPr/>
      </dsp:nvSpPr>
      <dsp:spPr>
        <a:xfrm rot="12960000">
          <a:off x="1588080" y="1205169"/>
          <a:ext cx="1192308" cy="353810"/>
        </a:xfrm>
        <a:prstGeom prst="lef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CDCBE9-0F2A-465F-A2F8-D8CC3A4A4826}">
      <dsp:nvSpPr>
        <dsp:cNvPr id="0" name=""/>
        <dsp:cNvSpPr/>
      </dsp:nvSpPr>
      <dsp:spPr>
        <a:xfrm>
          <a:off x="1267431" y="684060"/>
          <a:ext cx="869008" cy="695206"/>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kern="1200" dirty="0">
              <a:solidFill>
                <a:sysClr val="window" lastClr="FFFFFF"/>
              </a:solidFill>
              <a:latin typeface="Calibri"/>
              <a:ea typeface="+mn-ea"/>
              <a:cs typeface="+mn-cs"/>
            </a:rPr>
            <a:t>Seguimiento del cumplimiento de objetivos y compromisos</a:t>
          </a:r>
          <a:endParaRPr lang="en-US" sz="900" kern="1200" dirty="0">
            <a:solidFill>
              <a:sysClr val="window" lastClr="FFFFFF"/>
            </a:solidFill>
            <a:latin typeface="Calibri"/>
            <a:ea typeface="+mn-ea"/>
            <a:cs typeface="+mn-cs"/>
          </a:endParaRPr>
        </a:p>
      </dsp:txBody>
      <dsp:txXfrm>
        <a:off x="1287793" y="704422"/>
        <a:ext cx="828284" cy="654482"/>
      </dsp:txXfrm>
    </dsp:sp>
    <dsp:sp modelId="{CFD5D2F6-416D-45B5-9ABB-F4293970FF42}">
      <dsp:nvSpPr>
        <dsp:cNvPr id="0" name=""/>
        <dsp:cNvSpPr/>
      </dsp:nvSpPr>
      <dsp:spPr>
        <a:xfrm rot="15120000">
          <a:off x="2231214" y="737905"/>
          <a:ext cx="1192308" cy="353810"/>
        </a:xfrm>
        <a:prstGeom prst="lef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5BB2D8-A1DD-4C1B-B13F-D9F4874EE717}">
      <dsp:nvSpPr>
        <dsp:cNvPr id="0" name=""/>
        <dsp:cNvSpPr/>
      </dsp:nvSpPr>
      <dsp:spPr>
        <a:xfrm>
          <a:off x="2208642" y="230"/>
          <a:ext cx="869008" cy="695206"/>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a:ea typeface="+mn-ea"/>
              <a:cs typeface="+mn-cs"/>
            </a:rPr>
            <a:t>Cuestionarios o encuestas </a:t>
          </a:r>
          <a:endParaRPr lang="en-US" sz="900" kern="1200" dirty="0">
            <a:solidFill>
              <a:sysClr val="window" lastClr="FFFFFF"/>
            </a:solidFill>
            <a:latin typeface="Calibri"/>
            <a:ea typeface="+mn-ea"/>
            <a:cs typeface="+mn-cs"/>
          </a:endParaRPr>
        </a:p>
      </dsp:txBody>
      <dsp:txXfrm>
        <a:off x="2229004" y="20592"/>
        <a:ext cx="828284" cy="654482"/>
      </dsp:txXfrm>
    </dsp:sp>
    <dsp:sp modelId="{75468D84-5EED-4D3C-808A-60063859D1B3}">
      <dsp:nvSpPr>
        <dsp:cNvPr id="0" name=""/>
        <dsp:cNvSpPr/>
      </dsp:nvSpPr>
      <dsp:spPr>
        <a:xfrm rot="17280000">
          <a:off x="3026171" y="737905"/>
          <a:ext cx="1192308" cy="353810"/>
        </a:xfrm>
        <a:prstGeom prst="lef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E746EE-6656-461B-893B-49C37E936CB0}">
      <dsp:nvSpPr>
        <dsp:cNvPr id="0" name=""/>
        <dsp:cNvSpPr/>
      </dsp:nvSpPr>
      <dsp:spPr>
        <a:xfrm>
          <a:off x="3372043" y="230"/>
          <a:ext cx="869008" cy="695206"/>
        </a:xfrm>
        <a:prstGeom prst="roundRect">
          <a:avLst>
            <a:gd name="adj" fmla="val 1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kern="1200" dirty="0">
              <a:solidFill>
                <a:sysClr val="window" lastClr="FFFFFF"/>
              </a:solidFill>
              <a:latin typeface="Calibri"/>
              <a:ea typeface="+mn-ea"/>
              <a:cs typeface="+mn-cs"/>
            </a:rPr>
            <a:t>Entrevistas individuales y grupales </a:t>
          </a:r>
          <a:endParaRPr lang="en-US" sz="900" kern="1200" dirty="0">
            <a:solidFill>
              <a:sysClr val="window" lastClr="FFFFFF"/>
            </a:solidFill>
            <a:latin typeface="Calibri"/>
            <a:ea typeface="+mn-ea"/>
            <a:cs typeface="+mn-cs"/>
          </a:endParaRPr>
        </a:p>
      </dsp:txBody>
      <dsp:txXfrm>
        <a:off x="3392405" y="20592"/>
        <a:ext cx="828284" cy="654482"/>
      </dsp:txXfrm>
    </dsp:sp>
    <dsp:sp modelId="{F144BFA6-DE9F-42B6-BCD5-45201854EB4B}">
      <dsp:nvSpPr>
        <dsp:cNvPr id="0" name=""/>
        <dsp:cNvSpPr/>
      </dsp:nvSpPr>
      <dsp:spPr>
        <a:xfrm rot="19440000">
          <a:off x="3669305" y="1205169"/>
          <a:ext cx="1192308" cy="353810"/>
        </a:xfrm>
        <a:prstGeom prst="lef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FFC2CA-A9D1-4D5D-85A3-0A2A1ABFBE9F}">
      <dsp:nvSpPr>
        <dsp:cNvPr id="0" name=""/>
        <dsp:cNvSpPr/>
      </dsp:nvSpPr>
      <dsp:spPr>
        <a:xfrm>
          <a:off x="4313254" y="684060"/>
          <a:ext cx="869008" cy="695206"/>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kern="1200">
              <a:solidFill>
                <a:sysClr val="window" lastClr="FFFFFF"/>
              </a:solidFill>
              <a:latin typeface="Calibri"/>
              <a:ea typeface="+mn-ea"/>
              <a:cs typeface="+mn-cs"/>
            </a:rPr>
            <a:t>Análisis de datos objetivos  y otros </a:t>
          </a:r>
        </a:p>
      </dsp:txBody>
      <dsp:txXfrm>
        <a:off x="4333616" y="704422"/>
        <a:ext cx="828284" cy="654482"/>
      </dsp:txXfrm>
    </dsp:sp>
    <dsp:sp modelId="{246650F8-A893-44D2-B20F-080539F25E83}">
      <dsp:nvSpPr>
        <dsp:cNvPr id="0" name=""/>
        <dsp:cNvSpPr/>
      </dsp:nvSpPr>
      <dsp:spPr>
        <a:xfrm>
          <a:off x="3914961" y="1961218"/>
          <a:ext cx="1192308" cy="353810"/>
        </a:xfrm>
        <a:prstGeom prst="lef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8394C4-47D4-4954-838D-3DC13A96033C}">
      <dsp:nvSpPr>
        <dsp:cNvPr id="0" name=""/>
        <dsp:cNvSpPr/>
      </dsp:nvSpPr>
      <dsp:spPr>
        <a:xfrm>
          <a:off x="4672765" y="1790520"/>
          <a:ext cx="869008" cy="695206"/>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s-ES" sz="900" kern="1200" dirty="0">
              <a:solidFill>
                <a:sysClr val="window" lastClr="FFFFFF"/>
              </a:solidFill>
              <a:latin typeface="Calibri"/>
              <a:ea typeface="+mn-ea"/>
              <a:cs typeface="+mn-cs"/>
            </a:rPr>
            <a:t>Controles y</a:t>
          </a:r>
          <a:r>
            <a:rPr lang="es-ES" sz="900" kern="1200">
              <a:solidFill>
                <a:sysClr val="window" lastClr="FFFFFF"/>
              </a:solidFill>
              <a:latin typeface="Calibri"/>
              <a:ea typeface="+mn-ea"/>
              <a:cs typeface="+mn-cs"/>
            </a:rPr>
            <a:t> Observaciones sistemáticas</a:t>
          </a:r>
          <a:r>
            <a:rPr lang="es-ES" sz="900" kern="1200" dirty="0">
              <a:solidFill>
                <a:sysClr val="window" lastClr="FFFFFF"/>
              </a:solidFill>
              <a:latin typeface="Calibri"/>
              <a:ea typeface="+mn-ea"/>
              <a:cs typeface="+mn-cs"/>
            </a:rPr>
            <a:t>.</a:t>
          </a:r>
          <a:endParaRPr lang="en-US" sz="900" kern="1200" dirty="0">
            <a:solidFill>
              <a:sysClr val="window" lastClr="FFFFFF"/>
            </a:solidFill>
            <a:latin typeface="Calibri"/>
            <a:ea typeface="+mn-ea"/>
            <a:cs typeface="+mn-cs"/>
          </a:endParaRPr>
        </a:p>
      </dsp:txBody>
      <dsp:txXfrm>
        <a:off x="4693127" y="1810882"/>
        <a:ext cx="828284" cy="654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2041A-A5A9-43FF-BEA9-B4C7E3C0F832}">
      <dsp:nvSpPr>
        <dsp:cNvPr id="0" name=""/>
        <dsp:cNvSpPr/>
      </dsp:nvSpPr>
      <dsp:spPr>
        <a:xfrm>
          <a:off x="3240" y="98546"/>
          <a:ext cx="900187" cy="900187"/>
        </a:xfrm>
        <a:prstGeom prst="ellipse">
          <a:avLst/>
        </a:prstGeom>
        <a:solidFill>
          <a:srgbClr val="C00000"/>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ysClr val="window" lastClr="FFFFFF"/>
              </a:solidFill>
              <a:latin typeface="Calibri"/>
              <a:ea typeface="+mn-ea"/>
              <a:cs typeface="+mn-cs"/>
            </a:rPr>
            <a:t>ANALISIS PERMANENTE</a:t>
          </a:r>
        </a:p>
      </dsp:txBody>
      <dsp:txXfrm>
        <a:off x="135069" y="230375"/>
        <a:ext cx="636529" cy="636529"/>
      </dsp:txXfrm>
    </dsp:sp>
    <dsp:sp modelId="{ED38D14C-C27E-459A-98D0-74D5DB1F8B3B}">
      <dsp:nvSpPr>
        <dsp:cNvPr id="0" name=""/>
        <dsp:cNvSpPr/>
      </dsp:nvSpPr>
      <dsp:spPr>
        <a:xfrm>
          <a:off x="976523" y="287585"/>
          <a:ext cx="522108" cy="522108"/>
        </a:xfrm>
        <a:prstGeom prst="mathPlus">
          <a:avLst/>
        </a:prstGeom>
        <a:solidFill>
          <a:sysClr val="window" lastClr="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solidFill>
              <a:sysClr val="window" lastClr="FFFFFF"/>
            </a:solidFill>
            <a:latin typeface="Calibri"/>
            <a:ea typeface="+mn-ea"/>
            <a:cs typeface="+mn-cs"/>
          </a:endParaRPr>
        </a:p>
      </dsp:txBody>
      <dsp:txXfrm>
        <a:off x="1045728" y="487239"/>
        <a:ext cx="383698" cy="122800"/>
      </dsp:txXfrm>
    </dsp:sp>
    <dsp:sp modelId="{98926855-8ED2-4447-8571-AA244F39CA18}">
      <dsp:nvSpPr>
        <dsp:cNvPr id="0" name=""/>
        <dsp:cNvSpPr/>
      </dsp:nvSpPr>
      <dsp:spPr>
        <a:xfrm>
          <a:off x="1571727" y="98546"/>
          <a:ext cx="900187" cy="900187"/>
        </a:xfrm>
        <a:prstGeom prst="ellipse">
          <a:avLst/>
        </a:prstGeom>
        <a:solidFill>
          <a:srgbClr val="9BBB59">
            <a:lumMod val="75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ysClr val="window" lastClr="FFFFFF"/>
              </a:solidFill>
              <a:latin typeface="Calibri"/>
              <a:ea typeface="+mn-ea"/>
              <a:cs typeface="+mn-cs"/>
            </a:rPr>
            <a:t>INFORME ANUAL DE SEGUIMIENTO</a:t>
          </a:r>
          <a:endParaRPr lang="es-ES" sz="800" kern="1200">
            <a:solidFill>
              <a:sysClr val="window" lastClr="FFFFFF"/>
            </a:solidFill>
            <a:latin typeface="Calibri"/>
            <a:ea typeface="+mn-ea"/>
            <a:cs typeface="+mn-cs"/>
          </a:endParaRPr>
        </a:p>
      </dsp:txBody>
      <dsp:txXfrm>
        <a:off x="1703556" y="230375"/>
        <a:ext cx="636529" cy="636529"/>
      </dsp:txXfrm>
    </dsp:sp>
    <dsp:sp modelId="{C716A5CE-4377-4EB6-A96E-94F1F7DA65E4}">
      <dsp:nvSpPr>
        <dsp:cNvPr id="0" name=""/>
        <dsp:cNvSpPr/>
      </dsp:nvSpPr>
      <dsp:spPr>
        <a:xfrm>
          <a:off x="2545010" y="287585"/>
          <a:ext cx="522108" cy="522108"/>
        </a:xfrm>
        <a:prstGeom prst="mathPlus">
          <a:avLst/>
        </a:prstGeom>
        <a:solidFill>
          <a:sysClr val="window" lastClr="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solidFill>
              <a:sysClr val="window" lastClr="FFFFFF"/>
            </a:solidFill>
            <a:latin typeface="Calibri"/>
            <a:ea typeface="+mn-ea"/>
            <a:cs typeface="+mn-cs"/>
          </a:endParaRPr>
        </a:p>
      </dsp:txBody>
      <dsp:txXfrm>
        <a:off x="2614215" y="487239"/>
        <a:ext cx="383698" cy="122800"/>
      </dsp:txXfrm>
    </dsp:sp>
    <dsp:sp modelId="{02E4378C-6D7D-474C-B2AE-B6F11B646FB1}">
      <dsp:nvSpPr>
        <dsp:cNvPr id="0" name=""/>
        <dsp:cNvSpPr/>
      </dsp:nvSpPr>
      <dsp:spPr>
        <a:xfrm>
          <a:off x="3140214" y="98546"/>
          <a:ext cx="900187" cy="9001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ES" sz="800" b="1" kern="1200" dirty="0">
              <a:solidFill>
                <a:sysClr val="window" lastClr="FFFFFF"/>
              </a:solidFill>
              <a:latin typeface="Calibri"/>
              <a:ea typeface="+mn-ea"/>
              <a:cs typeface="+mn-cs"/>
            </a:rPr>
            <a:t>BALANCE ANUAL</a:t>
          </a:r>
        </a:p>
      </dsp:txBody>
      <dsp:txXfrm>
        <a:off x="3272043" y="230375"/>
        <a:ext cx="636529" cy="636529"/>
      </dsp:txXfrm>
    </dsp:sp>
    <dsp:sp modelId="{6A759676-B0FE-4EDF-8243-CED20C5B084B}">
      <dsp:nvSpPr>
        <dsp:cNvPr id="0" name=""/>
        <dsp:cNvSpPr/>
      </dsp:nvSpPr>
      <dsp:spPr>
        <a:xfrm>
          <a:off x="4113497" y="287585"/>
          <a:ext cx="522108" cy="522108"/>
        </a:xfrm>
        <a:prstGeom prst="mathEqual">
          <a:avLst/>
        </a:prstGeom>
        <a:solidFill>
          <a:sysClr val="window" lastClr="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kern="1200">
            <a:solidFill>
              <a:sysClr val="window" lastClr="FFFFFF"/>
            </a:solidFill>
            <a:latin typeface="Calibri"/>
            <a:ea typeface="+mn-ea"/>
            <a:cs typeface="+mn-cs"/>
          </a:endParaRPr>
        </a:p>
      </dsp:txBody>
      <dsp:txXfrm>
        <a:off x="4182702" y="395139"/>
        <a:ext cx="383698" cy="307000"/>
      </dsp:txXfrm>
    </dsp:sp>
    <dsp:sp modelId="{749EDEB3-2545-439E-8CE7-E7675A5ECCE0}">
      <dsp:nvSpPr>
        <dsp:cNvPr id="0" name=""/>
        <dsp:cNvSpPr/>
      </dsp:nvSpPr>
      <dsp:spPr>
        <a:xfrm>
          <a:off x="4708702" y="98546"/>
          <a:ext cx="900187" cy="900187"/>
        </a:xfrm>
        <a:prstGeom prst="ellipse">
          <a:avLst/>
        </a:prstGeom>
        <a:solidFill>
          <a:srgbClr val="4BACC6">
            <a:lumMod val="5000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ysClr val="window" lastClr="FFFFFF"/>
              </a:solidFill>
              <a:latin typeface="Calibri"/>
              <a:ea typeface="+mn-ea"/>
              <a:cs typeface="+mn-cs"/>
            </a:rPr>
            <a:t>ACCIONES DE MEJORA</a:t>
          </a:r>
        </a:p>
      </dsp:txBody>
      <dsp:txXfrm>
        <a:off x="4840531" y="230375"/>
        <a:ext cx="636529" cy="6365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0" y="760656"/>
          <a:ext cx="219251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 DE TRABAJO DE ESTRATEGIA</a:t>
          </a:r>
        </a:p>
      </dsp:txBody>
      <dsp:txXfrm>
        <a:off x="0" y="760656"/>
        <a:ext cx="2192513" cy="1287000"/>
      </dsp:txXfrm>
    </dsp:sp>
    <dsp:sp modelId="{1B45230F-36FD-4D42-B077-9BF2BC345796}">
      <dsp:nvSpPr>
        <dsp:cNvPr id="0" name=""/>
        <dsp:cNvSpPr/>
      </dsp:nvSpPr>
      <dsp:spPr>
        <a:xfrm>
          <a:off x="2192513" y="499234"/>
          <a:ext cx="438502" cy="1809843"/>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2682166" y="499016"/>
          <a:ext cx="5963637" cy="1809843"/>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Font typeface="+mj-lt"/>
            <a:buNone/>
          </a:pPr>
          <a:r>
            <a:rPr lang="es-ES" sz="1100" b="0" kern="1200" dirty="0">
              <a:solidFill>
                <a:srgbClr val="C00000"/>
              </a:solidFill>
              <a:latin typeface="+mj-lt"/>
            </a:rPr>
            <a:t>9.1.1. Elaboración del Plan Estratégico 2024/2027 (PEAGET 9.1.4).</a:t>
          </a:r>
          <a:endParaRPr lang="es-ES" sz="1100" b="0" kern="1200" dirty="0">
            <a:solidFill>
              <a:srgbClr val="C00000"/>
            </a:solidFill>
            <a:latin typeface="+mj-lt"/>
            <a:ea typeface="+mn-ea"/>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b="0" kern="1200" dirty="0">
              <a:solidFill>
                <a:srgbClr val="C00000"/>
              </a:solidFill>
              <a:latin typeface="+mj-lt"/>
            </a:rPr>
            <a:t>9.1.2. Alineación de la elaboración del Plan Territorial de la DGG/SGAC 2024-2027 con los ejes y objetivos del PEAGET 2024-2027 (PEAGET 9.1.4).</a:t>
          </a:r>
          <a:endParaRPr lang="es-ES" sz="1100" b="0" kern="1200" dirty="0">
            <a:solidFill>
              <a:srgbClr val="C00000"/>
            </a:solidFill>
            <a:latin typeface="+mj-lt"/>
            <a:ea typeface="+mn-ea"/>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b="0" dirty="0">
              <a:solidFill>
                <a:srgbClr val="C00000"/>
              </a:solidFill>
              <a:latin typeface="+mj-lt"/>
            </a:rPr>
            <a:t>9.1.3. Elaboración del Plan de Acción 2024 (PEAGET 9.1.2).</a:t>
          </a:r>
          <a:endParaRPr lang="es-ES" sz="1100" b="0" kern="1200" dirty="0">
            <a:solidFill>
              <a:srgbClr val="C00000"/>
            </a:solidFill>
            <a:latin typeface="+mj-lt"/>
            <a:ea typeface="+mn-ea"/>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b="0" kern="1200" dirty="0">
              <a:solidFill>
                <a:srgbClr val="C00000"/>
              </a:solidFill>
              <a:latin typeface="+mj-lt"/>
            </a:rPr>
            <a:t>9.1.4. Evaluación del Plan Estratégico 2021/2023 y de los Planes de Acción 2022 y 2023 (PEAGET 9.1.3).</a:t>
          </a:r>
        </a:p>
        <a:p>
          <a:pPr marL="57150" lvl="1" indent="-57150" algn="l" defTabSz="488950">
            <a:lnSpc>
              <a:spcPct val="90000"/>
            </a:lnSpc>
            <a:spcBef>
              <a:spcPct val="0"/>
            </a:spcBef>
            <a:spcAft>
              <a:spcPct val="15000"/>
            </a:spcAft>
            <a:buFont typeface="+mj-lt"/>
            <a:buNone/>
          </a:pPr>
          <a:r>
            <a:rPr lang="es-ES" sz="1100" b="0" kern="1200" dirty="0">
              <a:solidFill>
                <a:srgbClr val="C00000"/>
              </a:solidFill>
              <a:latin typeface="+mj-lt"/>
            </a:rPr>
            <a:t>9.1.6. Elaboración de nuevas fichas de procesos clave (PLANDGG).</a:t>
          </a:r>
        </a:p>
        <a:p>
          <a:pPr marL="57150" lvl="1" indent="-57150" algn="l" defTabSz="488950">
            <a:lnSpc>
              <a:spcPct val="90000"/>
            </a:lnSpc>
            <a:spcBef>
              <a:spcPct val="0"/>
            </a:spcBef>
            <a:spcAft>
              <a:spcPct val="15000"/>
            </a:spcAft>
            <a:buFont typeface="+mj-lt"/>
            <a:buNone/>
          </a:pPr>
          <a:r>
            <a:rPr lang="es-ES" sz="1100" b="0" kern="1200" dirty="0">
              <a:solidFill>
                <a:srgbClr val="C00000"/>
              </a:solidFill>
              <a:latin typeface="+mj-lt"/>
            </a:rPr>
            <a:t>9.2.1. Participación en la elaboración de los planes de objetivos operativos anuales para las Delegaciones y Subdelegaciones del Gobierno (PEAGET 9.2.2).</a:t>
          </a:r>
        </a:p>
        <a:p>
          <a:pPr marL="57150" lvl="1" indent="-57150" algn="l" defTabSz="488950">
            <a:lnSpc>
              <a:spcPct val="90000"/>
            </a:lnSpc>
            <a:spcBef>
              <a:spcPct val="0"/>
            </a:spcBef>
            <a:spcAft>
              <a:spcPct val="15000"/>
            </a:spcAft>
            <a:buFont typeface="+mj-lt"/>
            <a:buNone/>
          </a:pPr>
          <a:r>
            <a:rPr lang="es-ES" sz="1100" b="0" kern="1200" dirty="0">
              <a:solidFill>
                <a:srgbClr val="C00000"/>
              </a:solidFill>
              <a:latin typeface="+mj-lt"/>
            </a:rPr>
            <a:t>9.2.2. Implementación de objetivos operativos en el marco de una Dirección por Objetivos, coordinados con los definidos por la DGAGET para las DDGG/SSGG (PEAGET 9.2.3).</a:t>
          </a:r>
        </a:p>
      </dsp:txBody>
      <dsp:txXfrm>
        <a:off x="2682166" y="499016"/>
        <a:ext cx="5963637" cy="18098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3AC9-8645-40D7-B205-534CB31D6D3F}">
      <dsp:nvSpPr>
        <dsp:cNvPr id="0" name=""/>
        <dsp:cNvSpPr/>
      </dsp:nvSpPr>
      <dsp:spPr>
        <a:xfrm>
          <a:off x="0" y="727184"/>
          <a:ext cx="219251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a:t>
          </a:r>
          <a:r>
            <a:rPr lang="es-ES" sz="1100" b="1" kern="1200" spc="100" dirty="0">
              <a:solidFill>
                <a:srgbClr val="FF0000"/>
              </a:solidFill>
              <a:latin typeface="Calibri"/>
              <a:ea typeface="+mn-ea"/>
              <a:cs typeface="+mn-cs"/>
            </a:rPr>
            <a:t> </a:t>
          </a:r>
          <a:r>
            <a:rPr lang="es-ES" sz="1600" b="1" kern="1200" spc="100" dirty="0">
              <a:solidFill>
                <a:srgbClr val="FFFF66"/>
              </a:solidFill>
              <a:latin typeface="Calibri"/>
              <a:ea typeface="+mn-ea"/>
              <a:cs typeface="+mn-cs"/>
            </a:rPr>
            <a:t>DE TRABAJO DE PERCEPCIÓN DE LA CALIDAD</a:t>
          </a:r>
        </a:p>
      </dsp:txBody>
      <dsp:txXfrm>
        <a:off x="0" y="727184"/>
        <a:ext cx="2192513" cy="1287000"/>
      </dsp:txXfrm>
    </dsp:sp>
    <dsp:sp modelId="{61A49ADD-9FF6-474F-A525-0AF538E46329}">
      <dsp:nvSpPr>
        <dsp:cNvPr id="0" name=""/>
        <dsp:cNvSpPr/>
      </dsp:nvSpPr>
      <dsp:spPr>
        <a:xfrm>
          <a:off x="2192513" y="405434"/>
          <a:ext cx="438502" cy="1930500"/>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0CC3F64-ED06-47D0-AE8A-23E45B44BE02}">
      <dsp:nvSpPr>
        <dsp:cNvPr id="0" name=""/>
        <dsp:cNvSpPr/>
      </dsp:nvSpPr>
      <dsp:spPr>
        <a:xfrm>
          <a:off x="2675428" y="405434"/>
          <a:ext cx="5963637" cy="1930500"/>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00050">
            <a:lnSpc>
              <a:spcPct val="90000"/>
            </a:lnSpc>
            <a:spcBef>
              <a:spcPct val="0"/>
            </a:spcBef>
            <a:spcAft>
              <a:spcPct val="15000"/>
            </a:spcAft>
            <a:buChar char="•"/>
          </a:pPr>
          <a:endParaRPr lang="es-ES" sz="1100" kern="1200" baseline="0" dirty="0">
            <a:solidFill>
              <a:srgbClr val="C00000"/>
            </a:solidFill>
            <a:effectLst/>
            <a:latin typeface="+mj-lt"/>
            <a:ea typeface="+mn-ea"/>
            <a:cs typeface="Calibri" panose="020F0502020204030204" pitchFamily="34" charset="0"/>
          </a:endParaRPr>
        </a:p>
        <a:p>
          <a:pPr marL="57150" lvl="1" indent="-57150" algn="l" defTabSz="400050">
            <a:lnSpc>
              <a:spcPct val="90000"/>
            </a:lnSpc>
            <a:spcBef>
              <a:spcPct val="0"/>
            </a:spcBef>
            <a:spcAft>
              <a:spcPct val="15000"/>
            </a:spcAft>
            <a:buFont typeface="+mj-lt"/>
            <a:buNone/>
          </a:pPr>
          <a:r>
            <a:rPr lang="es-ES" sz="1100" kern="1200" baseline="0" dirty="0">
              <a:solidFill>
                <a:srgbClr val="C00000"/>
              </a:solidFill>
              <a:effectLst/>
              <a:latin typeface="+mj-lt"/>
              <a:ea typeface="+mn-ea"/>
              <a:cs typeface="Calibri" panose="020F0502020204030204" pitchFamily="34" charset="0"/>
            </a:rPr>
            <a:t>1.2.1. Revisión y actualización de programas y manuales relacionados con la atención a las personas de la organización y de atención a la ciudadanía (PLANDGG).</a:t>
          </a:r>
        </a:p>
        <a:p>
          <a:pPr marL="57150" lvl="1" indent="-57150" algn="l" defTabSz="400050">
            <a:lnSpc>
              <a:spcPct val="90000"/>
            </a:lnSpc>
            <a:spcBef>
              <a:spcPct val="0"/>
            </a:spcBef>
            <a:spcAft>
              <a:spcPct val="15000"/>
            </a:spcAft>
            <a:buFont typeface="+mj-lt"/>
            <a:buNone/>
          </a:pPr>
          <a:r>
            <a:rPr lang="es-ES" sz="1100" kern="1200" dirty="0">
              <a:solidFill>
                <a:srgbClr val="C00000"/>
              </a:solidFill>
              <a:latin typeface="+mj-lt"/>
            </a:rPr>
            <a:t>4.3.1. Actualización y mejora del inventario de alianzas y grupos de interés (PLANDGG).</a:t>
          </a:r>
          <a:endParaRPr lang="es-ES" sz="1100" kern="1200" baseline="0" dirty="0">
            <a:solidFill>
              <a:srgbClr val="C00000"/>
            </a:solidFill>
            <a:effectLst/>
            <a:latin typeface="+mj-lt"/>
            <a:ea typeface="+mn-ea"/>
            <a:cs typeface="Calibri" panose="020F0502020204030204" pitchFamily="34" charset="0"/>
          </a:endParaRPr>
        </a:p>
        <a:p>
          <a:pPr marL="57150" lvl="1" indent="-57150" algn="l" defTabSz="400050">
            <a:lnSpc>
              <a:spcPct val="90000"/>
            </a:lnSpc>
            <a:spcBef>
              <a:spcPct val="0"/>
            </a:spcBef>
            <a:spcAft>
              <a:spcPct val="15000"/>
            </a:spcAft>
            <a:buFont typeface="+mj-lt"/>
            <a:buNone/>
          </a:pPr>
          <a:r>
            <a:rPr lang="es-ES" sz="1100" kern="1200" baseline="0" dirty="0">
              <a:solidFill>
                <a:srgbClr val="C00000"/>
              </a:solidFill>
              <a:effectLst/>
              <a:latin typeface="+mj-lt"/>
              <a:ea typeface="+mn-ea"/>
              <a:cs typeface="Calibri" panose="020F0502020204030204" pitchFamily="34" charset="0"/>
            </a:rPr>
            <a:t>4.3.2. Realización de una encuesta anual de satisfacción a las personas usuarias del servicio de atención presencial de las Oficinas de Información, Asistencia y Registro, y elaboración y difusión del informe de resultados (PEAGET 4.3.1).</a:t>
          </a:r>
        </a:p>
        <a:p>
          <a:pPr marL="57150" lvl="1" indent="-57150" algn="l" defTabSz="400050">
            <a:lnSpc>
              <a:spcPct val="90000"/>
            </a:lnSpc>
            <a:spcBef>
              <a:spcPct val="0"/>
            </a:spcBef>
            <a:spcAft>
              <a:spcPct val="15000"/>
            </a:spcAft>
            <a:buFont typeface="+mj-lt"/>
            <a:buNone/>
          </a:pPr>
          <a:r>
            <a:rPr lang="es-ES" sz="1100" kern="1200" baseline="0" dirty="0">
              <a:solidFill>
                <a:srgbClr val="C00000"/>
              </a:solidFill>
              <a:effectLst/>
              <a:latin typeface="+mj-lt"/>
              <a:ea typeface="+mn-ea"/>
              <a:cs typeface="Calibri" panose="020F0502020204030204" pitchFamily="34" charset="0"/>
            </a:rPr>
            <a:t>4.3.3. Realización de una encuesta de satisfacción a las personas destinatarias del programa “La Administración cerca de ti” y elaboración y difusión del informe de resultados (PEAGET 4.3.2).</a:t>
          </a:r>
        </a:p>
        <a:p>
          <a:pPr marL="57150" lvl="1" indent="-57150" algn="l" defTabSz="400050">
            <a:lnSpc>
              <a:spcPct val="90000"/>
            </a:lnSpc>
            <a:spcBef>
              <a:spcPct val="0"/>
            </a:spcBef>
            <a:spcAft>
              <a:spcPct val="15000"/>
            </a:spcAft>
            <a:buFont typeface="+mj-lt"/>
            <a:buNone/>
          </a:pPr>
          <a:r>
            <a:rPr lang="es-ES" sz="1100" kern="1200" baseline="0" dirty="0">
              <a:solidFill>
                <a:srgbClr val="C00000"/>
              </a:solidFill>
              <a:effectLst/>
              <a:latin typeface="+mj-lt"/>
              <a:ea typeface="+mn-ea"/>
              <a:cs typeface="Calibri" panose="020F0502020204030204" pitchFamily="34" charset="0"/>
            </a:rPr>
            <a:t>13.1.5. Realizar un seguimiento y actualización anual del Código ético y de conducta (PLANDGG).</a:t>
          </a:r>
        </a:p>
        <a:p>
          <a:pPr marL="57150" lvl="1" indent="-57150" algn="l" defTabSz="400050">
            <a:lnSpc>
              <a:spcPct val="90000"/>
            </a:lnSpc>
            <a:spcBef>
              <a:spcPct val="0"/>
            </a:spcBef>
            <a:spcAft>
              <a:spcPct val="15000"/>
            </a:spcAft>
            <a:buFont typeface="+mj-lt"/>
            <a:buNone/>
          </a:pPr>
          <a:endParaRPr lang="es-ES" sz="1100" kern="1200" baseline="0" dirty="0">
            <a:solidFill>
              <a:srgbClr val="C00000"/>
            </a:solidFill>
            <a:effectLst/>
            <a:latin typeface="+mj-lt"/>
            <a:ea typeface="+mn-ea"/>
            <a:cs typeface="Calibri" panose="020F0502020204030204" pitchFamily="34" charset="0"/>
          </a:endParaRPr>
        </a:p>
      </dsp:txBody>
      <dsp:txXfrm>
        <a:off x="2675428" y="405434"/>
        <a:ext cx="5963637" cy="1930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4352" y="422056"/>
          <a:ext cx="2226341" cy="1829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 DE TRABAJO DE RECURSOS MATERIALES Y AMBIENTALES</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4352" y="422056"/>
        <a:ext cx="2226341" cy="1829711"/>
      </dsp:txXfrm>
    </dsp:sp>
    <dsp:sp modelId="{1B45230F-36FD-4D42-B077-9BF2BC345796}">
      <dsp:nvSpPr>
        <dsp:cNvPr id="0" name=""/>
        <dsp:cNvSpPr/>
      </dsp:nvSpPr>
      <dsp:spPr>
        <a:xfrm>
          <a:off x="2230694" y="1305"/>
          <a:ext cx="445268" cy="2671213"/>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2854069" y="1305"/>
          <a:ext cx="6055648" cy="2671213"/>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14.2.1. Elaboración de un análisis sobre el uso de los espacios de la DGG/SGAC: Plan de Adecuación de Edificios, Espacios y Equipos (PEAGET 14.2.1 – OO 14.2.1.1 DGAGET 2024).</a:t>
          </a:r>
        </a:p>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14.3.1. Elaboración de un Plan de Sostenibilidad en la DGG/SGAC (ahorro, reciclaje, residuos, eficiencia energética e impacto ambiental) para mejorar el uso y la gestión sostenible de los recursos (PEAGET 14.3.1/2).</a:t>
          </a:r>
        </a:p>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14.3.2. Elaboración de un análisis sobre el uso de los equipos y dispositivos tecnológicos en la DGG/SGAC (PEAGET 14.3.3).</a:t>
          </a:r>
        </a:p>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14.3.3. Elaboración de un informe anual de necesidades para el ejercicio siguiente (necesidades de compra de papel, de desafectación/donación de recursos tecnológicos, etc.), a partir de los planes, protocolos o instrucciones establecidas (PEAGET 14.3.4).</a:t>
          </a:r>
        </a:p>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14.3.6. Seguimiento y actualización del inventario de recursos tecnológicos (PLANDGG).</a:t>
          </a:r>
        </a:p>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15.1.1. Elaboración de un Plan de Racionalización de archivos y documentación (PLANDGG).</a:t>
          </a:r>
        </a:p>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15.1.2. Elaboración de un informe sobre la situación de partida de los archivos en la DGG y en la SGAC – elaboración de un inventario de archivos físicos (PEAGET 15.1.1).</a:t>
          </a:r>
        </a:p>
        <a:p>
          <a:pPr marL="57150" lvl="1" indent="-57150" algn="l" defTabSz="400050">
            <a:lnSpc>
              <a:spcPct val="90000"/>
            </a:lnSpc>
            <a:spcBef>
              <a:spcPct val="0"/>
            </a:spcBef>
            <a:spcAft>
              <a:spcPct val="15000"/>
            </a:spcAft>
            <a:buNone/>
          </a:pPr>
          <a:r>
            <a:rPr lang="es-ES" sz="1000" kern="1200" dirty="0">
              <a:solidFill>
                <a:srgbClr val="C00000"/>
              </a:solidFill>
              <a:effectLst/>
              <a:latin typeface="Calibri"/>
              <a:ea typeface="Calibri" panose="020F0502020204030204" pitchFamily="34" charset="0"/>
              <a:cs typeface="Calibri" panose="020F0502020204030204" pitchFamily="34" charset="0"/>
            </a:rPr>
            <a:t>15.1.3. Análisis y propuesta de destrucción (expurgo) de archivos físicos clasificados en series documentales (PEAGET 15.1.2).</a:t>
          </a:r>
        </a:p>
      </dsp:txBody>
      <dsp:txXfrm>
        <a:off x="2854069" y="1305"/>
        <a:ext cx="6055648" cy="26712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53AC9-8645-40D7-B205-534CB31D6D3F}">
      <dsp:nvSpPr>
        <dsp:cNvPr id="0" name=""/>
        <dsp:cNvSpPr/>
      </dsp:nvSpPr>
      <dsp:spPr>
        <a:xfrm>
          <a:off x="0" y="594168"/>
          <a:ext cx="222851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 DE TRABAJO DE PERSONAS</a:t>
          </a:r>
        </a:p>
        <a:p>
          <a:pPr marL="0" lvl="0" indent="0" algn="r" defTabSz="10668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0" y="594168"/>
        <a:ext cx="2228517" cy="1287000"/>
      </dsp:txXfrm>
    </dsp:sp>
    <dsp:sp modelId="{61A49ADD-9FF6-474F-A525-0AF538E46329}">
      <dsp:nvSpPr>
        <dsp:cNvPr id="0" name=""/>
        <dsp:cNvSpPr/>
      </dsp:nvSpPr>
      <dsp:spPr>
        <a:xfrm>
          <a:off x="2228517" y="379227"/>
          <a:ext cx="445703" cy="1287000"/>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0CC3F64-ED06-47D0-AE8A-23E45B44BE02}">
      <dsp:nvSpPr>
        <dsp:cNvPr id="0" name=""/>
        <dsp:cNvSpPr/>
      </dsp:nvSpPr>
      <dsp:spPr>
        <a:xfrm>
          <a:off x="2852502" y="379227"/>
          <a:ext cx="6061568" cy="1287000"/>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00050">
            <a:lnSpc>
              <a:spcPct val="90000"/>
            </a:lnSpc>
            <a:spcBef>
              <a:spcPct val="0"/>
            </a:spcBef>
            <a:spcAft>
              <a:spcPct val="15000"/>
            </a:spcAft>
            <a:buFont typeface="+mj-lt"/>
            <a:buNone/>
          </a:pPr>
          <a:r>
            <a:rPr lang="es-ES" sz="1000" kern="1200" dirty="0">
              <a:solidFill>
                <a:srgbClr val="C00000"/>
              </a:solidFill>
              <a:effectLst/>
              <a:latin typeface="Calibri"/>
              <a:cs typeface="Calibri" panose="020F0502020204030204" pitchFamily="34" charset="0"/>
            </a:rPr>
            <a:t>1.2.1. Revisión y actualización de programas y manuales relacionados con la atención a las personas de la organización y de atención a la ciudadanía (PLANDGG).</a:t>
          </a:r>
          <a:endParaRPr lang="es-ES" sz="1000" kern="1200" dirty="0">
            <a:solidFill>
              <a:srgbClr val="C00000"/>
            </a:solidFill>
            <a:effectLst/>
            <a:latin typeface="Calibri"/>
            <a:ea typeface="Calibri" panose="020F0502020204030204" pitchFamily="34" charset="0"/>
            <a:cs typeface="Calibri" panose="020F0502020204030204" pitchFamily="34" charset="0"/>
          </a:endParaRPr>
        </a:p>
        <a:p>
          <a:pPr marL="57150" lvl="1" indent="-57150" algn="l" defTabSz="400050">
            <a:lnSpc>
              <a:spcPct val="90000"/>
            </a:lnSpc>
            <a:spcBef>
              <a:spcPct val="0"/>
            </a:spcBef>
            <a:spcAft>
              <a:spcPct val="15000"/>
            </a:spcAft>
            <a:buFont typeface="+mj-lt"/>
            <a:buNone/>
          </a:pPr>
          <a:r>
            <a:rPr lang="es-ES" sz="1000" kern="1200" dirty="0">
              <a:solidFill>
                <a:srgbClr val="C00000"/>
              </a:solidFill>
              <a:effectLst/>
              <a:latin typeface="Calibri"/>
              <a:ea typeface="Calibri" panose="020F0502020204030204" pitchFamily="34" charset="0"/>
              <a:cs typeface="Calibri" panose="020F0502020204030204" pitchFamily="34" charset="0"/>
            </a:rPr>
            <a:t>8.E2.1. Entrega del Manual de despedida a todo el personal que abandone la organización (PLANDGG).</a:t>
          </a:r>
        </a:p>
      </dsp:txBody>
      <dsp:txXfrm>
        <a:off x="2852502" y="379227"/>
        <a:ext cx="6061568" cy="1287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16125" y="1809856"/>
          <a:ext cx="2563214" cy="110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SECRETARÍA GENERAL</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16125" y="1809856"/>
        <a:ext cx="2563214" cy="1109619"/>
      </dsp:txXfrm>
    </dsp:sp>
    <dsp:sp modelId="{1B45230F-36FD-4D42-B077-9BF2BC345796}">
      <dsp:nvSpPr>
        <dsp:cNvPr id="0" name=""/>
        <dsp:cNvSpPr/>
      </dsp:nvSpPr>
      <dsp:spPr>
        <a:xfrm>
          <a:off x="2565055" y="4509"/>
          <a:ext cx="428748" cy="4727858"/>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7226" y="0"/>
          <a:ext cx="5833773" cy="4727858"/>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 Participación activa en el programa La Administración cerca de ti: realización de un cronograma de visitas (PEAGET 1.1.1).</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1.1.2. Promoción del programa La Administración cerca de ti: participación en la jornada de intercambio de buenas prácticas, jornadas dirigidas a Ayuntamientos para fomentar la adhesión, y difusión de información del servicio en el portal de la web y en RRSS de la DGG/SGAC (PEAGET 1.1.3/5/7; OO 1.1.5.1 DGAGET 2024).</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1.2.2. Eliminación de la cita previa para mayores de 65 años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1.2.3. Elaboración de un informe sobre la situación de partida del servicio de atención presencial: recogida de información (PEAGET 1.2.1).</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1.2.4. Adopción de medidas para conseguir la habilitación a otros funcionarios para la realización de trámites en nombre del ciudadano (PEAGET 1.2.2).</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 Elaboración de un estudio sobre la accesibilidad universal de la DGG/SGAC (PEAGET 1.3.2; OO 1.3.2.1 DGAGET 2024).</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2.1.1. Elaboración de un informe sobre la situación de partida del servicio de atención telefónica a un primer nivel: recogida de información (PEAGET 2.1.1).</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2.2.1. Elaboración de un informe sobre la situación de partida del servicio de atención telefónica al segundo nivel: recogida de información (PEAGET 2.2.1).</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2.3.1. Elaboración de un informe sobre la situación de partida del grado de integración de las aplicaciones con sistema integral de mensajería – SIM (PEAGET 2.3.1).</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3.E1.1. Utilización de </a:t>
          </a:r>
          <a:r>
            <a:rPr lang="es-ES" sz="1100" kern="1200" dirty="0" err="1">
              <a:solidFill>
                <a:srgbClr val="C00000"/>
              </a:solidFill>
              <a:effectLst/>
              <a:latin typeface="Calibri"/>
              <a:ea typeface="Calibri" panose="020F0502020204030204" pitchFamily="34" charset="0"/>
              <a:cs typeface="Calibri" panose="020F0502020204030204" pitchFamily="34" charset="0"/>
            </a:rPr>
            <a:t>notific</a:t>
          </a:r>
          <a:r>
            <a:rPr lang="es-ES" sz="1100" kern="1200" dirty="0">
              <a:solidFill>
                <a:srgbClr val="C00000"/>
              </a:solidFill>
              <a:effectLst/>
              <a:latin typeface="Calibri"/>
              <a:ea typeface="Calibri" panose="020F0502020204030204" pitchFamily="34" charset="0"/>
              <a:cs typeface="Calibri" panose="020F0502020204030204" pitchFamily="34" charset="0"/>
            </a:rPr>
            <a:t>@ para la realización de notificaciones con o sin enlace a las aplicaciones departamentales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3.E2.1. Elaboración y puesta a disposición de todo el personal de un manual simplificado de ciberseguridad para concienciar, prevenir, detectar y responder inmediatamente a incidentes o amenazas en cualquier canal o dispositivo utilizado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4.2.4. Creación de un marco digital para compartir experiencias en materia de calidad entre la Delegación y las Subdelegaciones del Gobierno en Galicia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4.2.5. Creación de espacios departamentales por Áreas, servicios y/p unidades en la INTRANET (PLANDGG).</a:t>
          </a:r>
        </a:p>
        <a:p>
          <a:pPr marL="57150" lvl="1" indent="-57150" algn="l" defTabSz="488950">
            <a:lnSpc>
              <a:spcPct val="90000"/>
            </a:lnSpc>
            <a:spcBef>
              <a:spcPct val="0"/>
            </a:spcBef>
            <a:spcAft>
              <a:spcPct val="15000"/>
            </a:spcAft>
            <a:buChar char="•"/>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dsp:txBody>
      <dsp:txXfrm>
        <a:off x="3167226" y="0"/>
        <a:ext cx="5833773" cy="4727858"/>
      </dsp:txXfrm>
    </dsp:sp>
    <dsp:sp modelId="{B8C663B6-D5D3-4814-B624-DDEE5F11108C}">
      <dsp:nvSpPr>
        <dsp:cNvPr id="0" name=""/>
        <dsp:cNvSpPr/>
      </dsp:nvSpPr>
      <dsp:spPr>
        <a:xfrm>
          <a:off x="1841" y="4749912"/>
          <a:ext cx="2250250" cy="96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1841" y="4749912"/>
        <a:ext cx="2250250" cy="96488"/>
      </dsp:txXfrm>
    </dsp:sp>
    <dsp:sp modelId="{1FA273FC-73DE-449B-BEE2-99BAC70AC0F8}">
      <dsp:nvSpPr>
        <dsp:cNvPr id="0" name=""/>
        <dsp:cNvSpPr/>
      </dsp:nvSpPr>
      <dsp:spPr>
        <a:xfrm>
          <a:off x="41981" y="4555120"/>
          <a:ext cx="450050" cy="96488"/>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16125" y="1905099"/>
          <a:ext cx="2563214" cy="114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SECRETARÍA GENERAL</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16125" y="1905099"/>
        <a:ext cx="2563214" cy="1143450"/>
      </dsp:txXfrm>
    </dsp:sp>
    <dsp:sp modelId="{1B45230F-36FD-4D42-B077-9BF2BC345796}">
      <dsp:nvSpPr>
        <dsp:cNvPr id="0" name=""/>
        <dsp:cNvSpPr/>
      </dsp:nvSpPr>
      <dsp:spPr>
        <a:xfrm>
          <a:off x="2565055" y="432632"/>
          <a:ext cx="428748" cy="4096158"/>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7226" y="0"/>
          <a:ext cx="5833773" cy="4956215"/>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4.3.4. Tratamiento específico de las quejas y sugerencias recibidas sobre ámbitos prioritarios: accesibilidad universal, cita previa u otros identificados por la DGAGET (PEAGET 4.3.3; OO 4.3.3.1 DGAGET 2024).</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4.3.5. Elaboración de informes periódicos de seguimiento de las quejas y sugerencias y difusión del informe anual (PEAGET 4.3.4).</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4.E1.1. Suscripción de nuevos convenios con la Autoridad Portuaria para adaptar las cesiones de espacios a la normativa comunitaria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5.1.1. Revisión de la información y documentación contenida en la sede electrónica del MPTMD, identificando los contenidos concretos afectados – revisión de los procesos electrónicos internos y externos para garantizar el uso de las lenguas cooficiales (PEAGET 5.1.1).</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5.2.1. Participación en el estudio de las necesidades formativas en lenguas cooficiales por parte del personal de la DGG/SGAC (PEAGET 5.2.1).</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6.1.1. Actualización continua/periódica de listados de candidatos que faciliten la incorporación de funcionarios interinos cuando sean necesarios para el normal funcionamiento de las distintas áreas de actividad (PEAGET 6.1.3; OO 6.1.3.1 DGAGET 2024).</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8.1.1. Realización de acciones de percepción de la calidad respecto al cliente interno o relacionadas con el clima laboral – elaboración de una encuesta de satisfacción del personal (PEAGET 8.1.1).</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8.1.2. Contratación de Agentes de Igualdad en el marco del Programa Primera Experiencia para la implementación y el seguimiento de la política de igualdad (PEAGET 8.1.2).</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8.1.3. Adopción de políticas para atraer talento a la Administración: Plan Primera Experiencia en la Administración y otras medidas divulgativas (PEAGET 8.1.2).</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8.1.4. Adaptación de los convenios para prácticas académicas con las Universidades públicas gallegas a los nuevos requerimientos normativos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8.E1.1. Entrega al personal de nuevo ingreso de información completa sobre prevención de riesgos laborales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8.E1.2. Promoción de la vigilancia de la salud entre el personal de la DGG/SGAC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8.E1.3. Revisión y actualización del Programa de Prevención de Riesgos Laborales (PLANDGG).</a:t>
          </a:r>
        </a:p>
      </dsp:txBody>
      <dsp:txXfrm>
        <a:off x="3167226" y="0"/>
        <a:ext cx="5833773" cy="4956215"/>
      </dsp:txXfrm>
    </dsp:sp>
    <dsp:sp modelId="{B8C663B6-D5D3-4814-B624-DDEE5F11108C}">
      <dsp:nvSpPr>
        <dsp:cNvPr id="0" name=""/>
        <dsp:cNvSpPr/>
      </dsp:nvSpPr>
      <dsp:spPr>
        <a:xfrm>
          <a:off x="1841" y="5059619"/>
          <a:ext cx="2250250"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1841" y="5059619"/>
        <a:ext cx="2250250" cy="554400"/>
      </dsp:txXfrm>
    </dsp:sp>
    <dsp:sp modelId="{1FA273FC-73DE-449B-BEE2-99BAC70AC0F8}">
      <dsp:nvSpPr>
        <dsp:cNvPr id="0" name=""/>
        <dsp:cNvSpPr/>
      </dsp:nvSpPr>
      <dsp:spPr>
        <a:xfrm>
          <a:off x="41981" y="3940391"/>
          <a:ext cx="450050" cy="554400"/>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16125" y="1457195"/>
          <a:ext cx="2563214" cy="1105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SECRETARÍA GENERAL</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16125" y="1457195"/>
        <a:ext cx="2563214" cy="1105176"/>
      </dsp:txXfrm>
    </dsp:sp>
    <dsp:sp modelId="{1B45230F-36FD-4D42-B077-9BF2BC345796}">
      <dsp:nvSpPr>
        <dsp:cNvPr id="0" name=""/>
        <dsp:cNvSpPr/>
      </dsp:nvSpPr>
      <dsp:spPr>
        <a:xfrm>
          <a:off x="2520279" y="4559"/>
          <a:ext cx="428748" cy="3991363"/>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7226" y="0"/>
          <a:ext cx="5833773" cy="4019465"/>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8.E2.2. Realización de acciones de formación organizadas por la DGG/SGAC en materia de lenguaje administrativo, aplicaciones informáticas y clima laboral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8.E2.3. Capacitar al personal de la DGG/SGAC del nivel básico (30h) de prevención de riesgos laborales (PLANDGG; OO 6.1.2.1 DGAGET 2024).</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8.E2.4. Realizar acciones de formación dentro del Plan de Educación Financiera pilotado con el Banco de España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8.E2.5. Mejoras en la publicidad interna de las acciones de formación propias y externas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8.E2.6. Implementación de herramientas de trabajo compartido: </a:t>
          </a:r>
          <a:r>
            <a:rPr lang="es-ES" sz="1100" kern="1200" dirty="0" err="1">
              <a:solidFill>
                <a:srgbClr val="C00000"/>
              </a:solidFill>
              <a:effectLst/>
              <a:latin typeface="Calibri"/>
              <a:ea typeface="Calibri" panose="020F0502020204030204" pitchFamily="34" charset="0"/>
              <a:cs typeface="Calibri" panose="020F0502020204030204" pitchFamily="34" charset="0"/>
            </a:rPr>
            <a:t>Teams</a:t>
          </a:r>
          <a:r>
            <a:rPr lang="es-ES" sz="1100" kern="1200" dirty="0">
              <a:solidFill>
                <a:srgbClr val="C00000"/>
              </a:solidFill>
              <a:effectLst/>
              <a:latin typeface="Calibri"/>
              <a:ea typeface="Calibri" panose="020F0502020204030204" pitchFamily="34" charset="0"/>
              <a:cs typeface="Calibri" panose="020F0502020204030204" pitchFamily="34" charset="0"/>
            </a:rPr>
            <a:t>, etc.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9.4.1. Participación de la DGG/SGAC en el diseño de nuevos indicadores en CRETA como parte de la elaboración por la DGAGET de un cuadro de mando (PEAGET 9.4.3).</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9.4.2. Disponer de los indicadores de actividad en CRETA en el tiempo establecido (PEAGET 9.4.3; OO 9.4.3.1 DGAGET 2024).</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11.1.1. Identificación de aquellos aspectos/indicadores que permitan conocer/analizar la situación de la AGE en el territorio de cara a una mejor coordinación (PEAGET 11.1.1).</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11.1.2. Consolidar y formalizar canales de comunicación entre las Delegaciones del Gobierno y los Departamentos ministeriales en el territorio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11.1.3. Realización de resúmenes ejecutivos de las Comisiones Territoriales de Asistencia al Delegado del Gobierno celebradas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11.1.4. Consolidar la planificación y celebración de reuniones de coordinación en los distintos niveles territoriales: DDGG-SSGG (PLANDGG; OO 11.1.4.1 DGAGET 2024).</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11.1.5. Realización de una comisión de asistencia al Delegado/a previa a la CICAPE al objeto de preparar los temas de la misma (PLANDGG; OO 11.1.4.2 DGAGET 2024).</a:t>
          </a:r>
        </a:p>
        <a:p>
          <a:pPr marL="57150" lvl="1" indent="-57150" algn="l" defTabSz="488950">
            <a:lnSpc>
              <a:spcPct val="90000"/>
            </a:lnSpc>
            <a:spcBef>
              <a:spcPct val="0"/>
            </a:spcBef>
            <a:spcAft>
              <a:spcPct val="15000"/>
            </a:spcAft>
            <a:buFont typeface="+mj-lt"/>
            <a:buNone/>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dsp:txBody>
      <dsp:txXfrm>
        <a:off x="3167226" y="0"/>
        <a:ext cx="5833773" cy="4019465"/>
      </dsp:txXfrm>
    </dsp:sp>
    <dsp:sp modelId="{B8C663B6-D5D3-4814-B624-DDEE5F11108C}">
      <dsp:nvSpPr>
        <dsp:cNvPr id="0" name=""/>
        <dsp:cNvSpPr/>
      </dsp:nvSpPr>
      <dsp:spPr>
        <a:xfrm>
          <a:off x="1841" y="4040747"/>
          <a:ext cx="2250250" cy="9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1841" y="4040747"/>
        <a:ext cx="2250250" cy="96102"/>
      </dsp:txXfrm>
    </dsp:sp>
    <dsp:sp modelId="{1FA273FC-73DE-449B-BEE2-99BAC70AC0F8}">
      <dsp:nvSpPr>
        <dsp:cNvPr id="0" name=""/>
        <dsp:cNvSpPr/>
      </dsp:nvSpPr>
      <dsp:spPr>
        <a:xfrm>
          <a:off x="41981" y="3846735"/>
          <a:ext cx="450050" cy="96102"/>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A4024-034A-48D0-A118-2BD7540E16F8}">
      <dsp:nvSpPr>
        <dsp:cNvPr id="0" name=""/>
        <dsp:cNvSpPr/>
      </dsp:nvSpPr>
      <dsp:spPr>
        <a:xfrm rot="10800000">
          <a:off x="1948619" y="1652"/>
          <a:ext cx="6492097" cy="1320044"/>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789"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Berlin Sans FB Demi" panose="020E0802020502020306" pitchFamily="34" charset="0"/>
            </a:rPr>
            <a:t>PLAN ESTRATÉGICO DE LA ADMINISTRACIÓN GENERAL DEL ESTADO EN EL TERRITORIO 2024-2027 APROBADO POR ORDEN DE 15 DE OCTUBRE DE 2024 DEL MINISTRO DE POLÍTICA TERRITORIAL Y MEMORIA DEMOCRÁTICA</a:t>
          </a:r>
        </a:p>
      </dsp:txBody>
      <dsp:txXfrm rot="10800000">
        <a:off x="2278630" y="1652"/>
        <a:ext cx="6162086" cy="1320044"/>
      </dsp:txXfrm>
    </dsp:sp>
    <dsp:sp modelId="{44C5E05E-A36A-4871-BD1B-1483F563933A}">
      <dsp:nvSpPr>
        <dsp:cNvPr id="0" name=""/>
        <dsp:cNvSpPr/>
      </dsp:nvSpPr>
      <dsp:spPr>
        <a:xfrm>
          <a:off x="1321835" y="34890"/>
          <a:ext cx="1253568" cy="125356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0F64E7-C951-472E-83E3-5AB24C9D90D5}">
      <dsp:nvSpPr>
        <dsp:cNvPr id="0" name=""/>
        <dsp:cNvSpPr/>
      </dsp:nvSpPr>
      <dsp:spPr>
        <a:xfrm rot="10800000">
          <a:off x="1955111" y="1610917"/>
          <a:ext cx="6492097" cy="1587004"/>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789" tIns="60960" rIns="113792"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Berlin Sans FB Demi" panose="020E0802020502020306" pitchFamily="34" charset="0"/>
            </a:rPr>
            <a:t>INSTRUCCIONES DEL DIRECTOR GENERAL DE LA ADMINISTRACIÓN GENERAL DEL  ESTADO EN EL TERRITORIO, PARA LA APLICACIÓN DEL PLAN ESTRATÉGICO DE LA ADMINISTRACIÓN GENERAL DEL ESTADO EN EL TERRITORIO </a:t>
          </a:r>
          <a:r>
            <a:rPr lang="es-ES" sz="1800" b="1" kern="1200" dirty="0">
              <a:solidFill>
                <a:schemeClr val="tx1"/>
              </a:solidFill>
              <a:latin typeface="Berlin Sans FB Demi" panose="020E0802020502020306" pitchFamily="34" charset="0"/>
            </a:rPr>
            <a:t>2024-2027</a:t>
          </a:r>
          <a:r>
            <a:rPr lang="es-ES" sz="1600" b="1" kern="1200" dirty="0">
              <a:solidFill>
                <a:schemeClr val="tx1"/>
              </a:solidFill>
              <a:latin typeface="Berlin Sans FB Demi" panose="020E0802020502020306" pitchFamily="34" charset="0"/>
            </a:rPr>
            <a:t> EN LAS DELEGACIONES DEL GOBIERNO DE 30 DE JULIO DE 2024</a:t>
          </a:r>
        </a:p>
      </dsp:txBody>
      <dsp:txXfrm rot="10800000">
        <a:off x="2351862" y="1610917"/>
        <a:ext cx="6095346" cy="1587004"/>
      </dsp:txXfrm>
    </dsp:sp>
    <dsp:sp modelId="{7B673E32-067D-433C-989E-8C1BC72C6B63}">
      <dsp:nvSpPr>
        <dsp:cNvPr id="0" name=""/>
        <dsp:cNvSpPr/>
      </dsp:nvSpPr>
      <dsp:spPr>
        <a:xfrm>
          <a:off x="1340263" y="1777635"/>
          <a:ext cx="1253568" cy="1253568"/>
        </a:xfrm>
        <a:prstGeom prst="ellipse">
          <a:avLst/>
        </a:prstGeom>
        <a:blipFill rotWithShape="1">
          <a:blip xmlns:r="http://schemas.openxmlformats.org/officeDocument/2006/relationships" r:embed="rId2">
            <a:duotone>
              <a:schemeClr val="accent3">
                <a:shade val="45000"/>
                <a:satMod val="135000"/>
              </a:schemeClr>
              <a:prstClr val="white"/>
            </a:duotone>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A3CBB-0DB8-4496-BDF4-35A9ADC5C83F}">
      <dsp:nvSpPr>
        <dsp:cNvPr id="0" name=""/>
        <dsp:cNvSpPr/>
      </dsp:nvSpPr>
      <dsp:spPr>
        <a:xfrm rot="10800000">
          <a:off x="1979716" y="3527607"/>
          <a:ext cx="6492097" cy="1253568"/>
        </a:xfrm>
        <a:prstGeom prst="homePlate">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789" tIns="60960" rIns="113792"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Berlin Sans FB Demi" panose="020E0802020502020306" pitchFamily="34" charset="0"/>
            </a:rPr>
            <a:t>PLAN TERRITORIAL DE LA DGG/SGAC 2024/2027.</a:t>
          </a:r>
        </a:p>
        <a:p>
          <a:pPr marL="0" lvl="0" indent="0" algn="ctr" defTabSz="711200">
            <a:lnSpc>
              <a:spcPct val="90000"/>
            </a:lnSpc>
            <a:spcBef>
              <a:spcPct val="0"/>
            </a:spcBef>
            <a:spcAft>
              <a:spcPct val="35000"/>
            </a:spcAft>
            <a:buNone/>
          </a:pPr>
          <a:r>
            <a:rPr lang="es-ES" sz="1600" b="1" kern="1200" dirty="0">
              <a:solidFill>
                <a:schemeClr val="tx1"/>
              </a:solidFill>
              <a:latin typeface="Berlin Sans FB Demi" panose="020E0802020502020306" pitchFamily="34" charset="0"/>
            </a:rPr>
            <a:t>PLAN ANUAL DE ACCIÓN (2024, 2025, 2026 y 2027) </a:t>
          </a:r>
        </a:p>
        <a:p>
          <a:pPr marL="0" lvl="0" indent="0" algn="ctr" defTabSz="711200">
            <a:lnSpc>
              <a:spcPct val="90000"/>
            </a:lnSpc>
            <a:spcBef>
              <a:spcPct val="0"/>
            </a:spcBef>
            <a:spcAft>
              <a:spcPct val="35000"/>
            </a:spcAft>
            <a:buNone/>
          </a:pPr>
          <a:r>
            <a:rPr lang="es-ES" sz="1600" b="1" kern="1200" dirty="0">
              <a:solidFill>
                <a:schemeClr val="tx1"/>
              </a:solidFill>
              <a:latin typeface="Berlin Sans FB Demi" panose="020E0802020502020306" pitchFamily="34" charset="0"/>
            </a:rPr>
            <a:t>(V3: COMITÉ DE CALIDAD 16 DE DICIEMBRE DE 2024)</a:t>
          </a:r>
          <a:endParaRPr lang="es-ES" sz="1600" b="1" kern="1200" dirty="0">
            <a:solidFill>
              <a:schemeClr val="tx1"/>
            </a:solidFill>
            <a:latin typeface="Berlin Sans FB Demi" panose="020E0802020502020306" pitchFamily="34" charset="0"/>
            <a:ea typeface="+mn-ea"/>
            <a:cs typeface="+mn-cs"/>
          </a:endParaRPr>
        </a:p>
      </dsp:txBody>
      <dsp:txXfrm rot="10800000">
        <a:off x="2293108" y="3527607"/>
        <a:ext cx="6178705" cy="1253568"/>
      </dsp:txXfrm>
    </dsp:sp>
    <dsp:sp modelId="{B4C21C3A-891D-417D-A095-54DC593F34D9}">
      <dsp:nvSpPr>
        <dsp:cNvPr id="0" name=""/>
        <dsp:cNvSpPr/>
      </dsp:nvSpPr>
      <dsp:spPr>
        <a:xfrm>
          <a:off x="1331638" y="3527607"/>
          <a:ext cx="1253568" cy="1253568"/>
        </a:xfrm>
        <a:prstGeom prst="ellipse">
          <a:avLst/>
        </a:prstGeom>
        <a:blipFill>
          <a:blip xmlns:r="http://schemas.openxmlformats.org/officeDocument/2006/relationships" r:embed="rId3"/>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16125" y="2069760"/>
          <a:ext cx="2563214" cy="111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SECRETARÍA GENERAL</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16125" y="2069760"/>
        <a:ext cx="2563214" cy="1114040"/>
      </dsp:txXfrm>
    </dsp:sp>
    <dsp:sp modelId="{1B45230F-36FD-4D42-B077-9BF2BC345796}">
      <dsp:nvSpPr>
        <dsp:cNvPr id="0" name=""/>
        <dsp:cNvSpPr/>
      </dsp:nvSpPr>
      <dsp:spPr>
        <a:xfrm>
          <a:off x="2565055" y="194573"/>
          <a:ext cx="428748" cy="4871988"/>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7226" y="0"/>
          <a:ext cx="5833773" cy="5260130"/>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11.E1.4. Acciones de comunicación al personal del contenido y de los objetivos incluidos en el PEAGET y en el Plan Territorial del a DGG/SGAC 2024-2027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13.1.2. Participación activa de la DGG/SGAC en la edición anual de la Semana de la Administración Abierta (PEAGET 13.1.1).</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13.1.3. Desarrollo de acciones para la difusión de las herramientas del Sistema de Integridad de la AGE (SIAGE) en el MPTMD para la consolidación del marco de integridad en la DGG/SGAC (PEAGET 13.1.3).</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13.1.4. Desarrollo de otras acciones específicas para promover el conocimiento de la Delegación del Gobierno y de los servicios que presta a la ciudadanía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13.1.6. Incrementar las acciones de promoción de la carta de servicios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13.1.7. Elaboración de un manual de estilo y lenguaje administrativo, guía de lenguaje no sexista y guía de comunicación clara con la ciudadanía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14.1.1. Elaboración de un estudio sobre la posibilidad de implantación de instalaciones fotovoltaicas en la DGG/SGAC (PEAGET 14.1.1; OO 14.1.1.1. DGAGET 2024).</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14.1.2. Actualización y seguimiento de datos en el Sistema Informático de Gestión Energética de Edificios de la AGE (PEAGET 14.1.2).</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14.3.3. Elaboración de un informe anual de necesidades para el ejercicio siguiente (de compra de papel, de desafectación/donación de recursos tecnológicos, etc.) a partir de los planes, protocolos o instrucciones establecidas (PEAGET 14.3.4).</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14.3.4. Fomento de la asistencia del personal de la DGG/SGAC a los cursos gratuitos sobre ahorro energético impartidos por el IDEA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14.3.5. Realización de una encuesta interna de satisfacción de la cobertura de necesidades materiales, ambientales y tecnológicas del puesto de trabajo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14.4.1. Elaboración de una memoria del estado de situación de ejecución de contratos menores (PEAGET 14.4.1; OO 14.4.1.1. DGAGET 2024).</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15.E1.1. Reducir el número de documentos que se remiten por otras administraciones públicas en formato físico, pese a ser posible su digitalización y envío telemático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15.E1.2. Incrementar el intercambio electrónico de documentos que tienen entrada a través de las OIAC/OAMR, dirigidos a unidades de las DDGG/SSGG (DGAGET 2023; PLANDGG).</a:t>
          </a:r>
        </a:p>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15.E1.3. Promover el uso de la administración electrónica incrementando la emisión y renovación de certificados digitales en las OIAC-OAMR (DGAGET 2023; PLANDGG).</a:t>
          </a:r>
        </a:p>
      </dsp:txBody>
      <dsp:txXfrm>
        <a:off x="3167226" y="0"/>
        <a:ext cx="5833773" cy="5260130"/>
      </dsp:txXfrm>
    </dsp:sp>
    <dsp:sp modelId="{B8C663B6-D5D3-4814-B624-DDEE5F11108C}">
      <dsp:nvSpPr>
        <dsp:cNvPr id="0" name=""/>
        <dsp:cNvSpPr/>
      </dsp:nvSpPr>
      <dsp:spPr>
        <a:xfrm>
          <a:off x="1841" y="5278246"/>
          <a:ext cx="2250250" cy="9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1841" y="5278246"/>
        <a:ext cx="2250250" cy="96873"/>
      </dsp:txXfrm>
    </dsp:sp>
    <dsp:sp modelId="{1FA273FC-73DE-449B-BEE2-99BAC70AC0F8}">
      <dsp:nvSpPr>
        <dsp:cNvPr id="0" name=""/>
        <dsp:cNvSpPr/>
      </dsp:nvSpPr>
      <dsp:spPr>
        <a:xfrm>
          <a:off x="41981" y="5082677"/>
          <a:ext cx="450050" cy="96873"/>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16022" y="1620175"/>
          <a:ext cx="2563214" cy="13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 DE TRABAJO DE COMUNICACIÓN</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16022" y="1620175"/>
        <a:ext cx="2563214" cy="1386000"/>
      </dsp:txXfrm>
    </dsp:sp>
    <dsp:sp modelId="{1B45230F-36FD-4D42-B077-9BF2BC345796}">
      <dsp:nvSpPr>
        <dsp:cNvPr id="0" name=""/>
        <dsp:cNvSpPr/>
      </dsp:nvSpPr>
      <dsp:spPr>
        <a:xfrm>
          <a:off x="2564952" y="65637"/>
          <a:ext cx="428953" cy="4504500"/>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5488" y="3228"/>
          <a:ext cx="5833773" cy="4629319"/>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1.1.2. Promoción del programa La Administración cerca de ti: participación en la jornada de intercambio de buenas prácticas, jornadas dirigidas a Ayuntamientos para fomentar la adhesión, y difusión de información del servicio en el portal de la web y en RRSS de la DGG/SGAC (PEAGET 1.1.3/5/7; OO 1.1.5.1 DGAGET 2024).</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5.1.2. Revisión de contenidos de la página web para garantizar el uso de las lenguas cooficiales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5.1.3. Incorporación del uso de la lengua cooficial en la INTRANET de la DGG/SGAC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5.2.2. Habilitar en la INTRANET recursos lingüísticos para fomentar el conocimiento y el uso del idioma gallego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11.E1.1. Elaboración y aprobación de un Plan de Comunicación Interna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11.E1.2. Creación de un Comité de Redacción de la INTRANET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11.E1.3. Creación en la INTRANET De una lista funcional de contactos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13.1.1. Elaboración y aprobación de un Plan de Comunicación Externa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13.1.3. Desarrollo de acciones para la difusión de las herramientas del Sistema de Integridad de la AGE (SIAGE) en el MPTMD para la consolidación del marco de integridad en la DGG/SGAC (PEAGET 13.1.3).</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13.1.4. Desarrollo de otras acciones específicas para promover el conocimiento de la Delegación del Gobierno y de los servicios que presta a la ciudadanía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13.1.6. Incrementar las acciones de promoción de la Carta de Servicios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13.2.1. Participación en el Estudio de presencia de las DDGG en RRSS (PEAGET 13.2.1).</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13.2.2. Mejorar el posicionamiento de la Delegación del Gobierno en el entorno digital incorporando un mayor número de RRSS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13.2.3. Elaboración de vídeos o contenidos digitales divulgativos dirigidos a la ciudadanía sobre los servicios prestados por la DGG Y la AGET (PLANDGG).</a:t>
          </a:r>
        </a:p>
        <a:p>
          <a:pPr marL="57150" lvl="1" indent="-57150" algn="l" defTabSz="488950">
            <a:lnSpc>
              <a:spcPct val="90000"/>
            </a:lnSpc>
            <a:spcBef>
              <a:spcPct val="0"/>
            </a:spcBef>
            <a:spcAft>
              <a:spcPct val="15000"/>
            </a:spcAft>
            <a:buChar char="•"/>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dsp:txBody>
      <dsp:txXfrm>
        <a:off x="3165488" y="3228"/>
        <a:ext cx="5833773" cy="4629319"/>
      </dsp:txXfrm>
    </dsp:sp>
    <dsp:sp modelId="{B8C663B6-D5D3-4814-B624-DDEE5F11108C}">
      <dsp:nvSpPr>
        <dsp:cNvPr id="0" name=""/>
        <dsp:cNvSpPr/>
      </dsp:nvSpPr>
      <dsp:spPr>
        <a:xfrm>
          <a:off x="1738" y="4661347"/>
          <a:ext cx="2250250" cy="15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1738" y="4661347"/>
        <a:ext cx="2250250" cy="158400"/>
      </dsp:txXfrm>
    </dsp:sp>
    <dsp:sp modelId="{1FA273FC-73DE-449B-BEE2-99BAC70AC0F8}">
      <dsp:nvSpPr>
        <dsp:cNvPr id="0" name=""/>
        <dsp:cNvSpPr/>
      </dsp:nvSpPr>
      <dsp:spPr>
        <a:xfrm>
          <a:off x="41878" y="4341568"/>
          <a:ext cx="450050" cy="158400"/>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16022" y="515378"/>
          <a:ext cx="2563214" cy="1354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ÁREA DE TRABAJO E INMIGRACIÓN</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16022" y="515378"/>
        <a:ext cx="2563214" cy="1354603"/>
      </dsp:txXfrm>
    </dsp:sp>
    <dsp:sp modelId="{1B45230F-36FD-4D42-B077-9BF2BC345796}">
      <dsp:nvSpPr>
        <dsp:cNvPr id="0" name=""/>
        <dsp:cNvSpPr/>
      </dsp:nvSpPr>
      <dsp:spPr>
        <a:xfrm>
          <a:off x="2564952" y="419373"/>
          <a:ext cx="428953" cy="1555825"/>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5488" y="17"/>
          <a:ext cx="5833773" cy="2394536"/>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s-ES" sz="1100" kern="1200" dirty="0">
            <a:solidFill>
              <a:srgbClr val="FF0000"/>
            </a:solidFill>
            <a:effectLst/>
            <a:latin typeface="+mj-lt"/>
            <a:ea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kern="1200" dirty="0">
              <a:solidFill>
                <a:srgbClr val="C00000"/>
              </a:solidFill>
              <a:latin typeface="+mj-lt"/>
            </a:rPr>
            <a:t>3.1.1. Agilizar la grabación de las solicitudes de autorización de extranjería para mejorar la información a disposición del ciudadano y de la Administración (PLANDGG; DGAGET 2023; </a:t>
          </a:r>
          <a:r>
            <a:rPr lang="nl-NL" sz="1100" kern="1200" dirty="0">
              <a:solidFill>
                <a:srgbClr val="C00000"/>
              </a:solidFill>
              <a:latin typeface="+mj-lt"/>
            </a:rPr>
            <a:t>OO 3.1.1.1 DGAGET OE 2S 2024). </a:t>
          </a:r>
          <a:endParaRPr lang="es-ES" sz="1100" kern="1200" dirty="0">
            <a:solidFill>
              <a:srgbClr val="C00000"/>
            </a:solidFill>
            <a:latin typeface="+mj-lt"/>
          </a:endParaRPr>
        </a:p>
        <a:p>
          <a:pPr marL="57150" lvl="1" indent="-57150" algn="l" defTabSz="488950">
            <a:lnSpc>
              <a:spcPct val="90000"/>
            </a:lnSpc>
            <a:spcBef>
              <a:spcPct val="0"/>
            </a:spcBef>
            <a:spcAft>
              <a:spcPct val="15000"/>
            </a:spcAft>
            <a:buFont typeface="+mj-lt"/>
            <a:buNone/>
          </a:pPr>
          <a:r>
            <a:rPr lang="es-ES" sz="1100" kern="1200" dirty="0">
              <a:solidFill>
                <a:srgbClr val="C00000"/>
              </a:solidFill>
              <a:latin typeface="+mj-lt"/>
            </a:rPr>
            <a:t>3.1.2. Simplificación de la presentación electrónica de solicitudes por parte de los ciudadanos a través de MERCURIO RENOVACIONES (PEAGET 3.1.2).</a:t>
          </a:r>
        </a:p>
        <a:p>
          <a:pPr marL="57150" lvl="1" indent="-57150" algn="l" defTabSz="488950">
            <a:lnSpc>
              <a:spcPct val="90000"/>
            </a:lnSpc>
            <a:spcBef>
              <a:spcPct val="0"/>
            </a:spcBef>
            <a:spcAft>
              <a:spcPct val="15000"/>
            </a:spcAft>
            <a:buFont typeface="+mj-lt"/>
            <a:buNone/>
          </a:pPr>
          <a:r>
            <a:rPr lang="es-ES" sz="1100" kern="1200" dirty="0">
              <a:solidFill>
                <a:srgbClr val="C00000"/>
              </a:solidFill>
              <a:latin typeface="+mj-lt"/>
            </a:rPr>
            <a:t>3.1.3. Integración de la recepción de los informes y datos de una administración pública en cada renovación, en la aplicación ACEX (PEAGET 3.1.3).</a:t>
          </a:r>
        </a:p>
        <a:p>
          <a:pPr marL="57150" lvl="1" indent="-57150" algn="l" defTabSz="488950">
            <a:lnSpc>
              <a:spcPct val="90000"/>
            </a:lnSpc>
            <a:spcBef>
              <a:spcPct val="0"/>
            </a:spcBef>
            <a:spcAft>
              <a:spcPct val="15000"/>
            </a:spcAft>
            <a:buFont typeface="+mj-lt"/>
            <a:buNone/>
          </a:pPr>
          <a:r>
            <a:rPr lang="es-ES" sz="1100" kern="1200" dirty="0">
              <a:solidFill>
                <a:srgbClr val="C00000"/>
              </a:solidFill>
              <a:latin typeface="+mj-lt"/>
            </a:rPr>
            <a:t>3.1.4. Introducción en la aplicación ACEX de procesos de verificación del cumplimiento de los requisitos para cada autorización solicitada mediante MERCURIO RENOVACIONES (PEAGET 3.1.4).</a:t>
          </a:r>
        </a:p>
        <a:p>
          <a:pPr marL="57150" lvl="1" indent="-57150" algn="l" defTabSz="488950">
            <a:lnSpc>
              <a:spcPct val="90000"/>
            </a:lnSpc>
            <a:spcBef>
              <a:spcPct val="0"/>
            </a:spcBef>
            <a:spcAft>
              <a:spcPct val="15000"/>
            </a:spcAft>
            <a:buFont typeface="+mj-lt"/>
            <a:buNone/>
          </a:pPr>
          <a:r>
            <a:rPr lang="es-ES" sz="1100" kern="1200" dirty="0">
              <a:solidFill>
                <a:srgbClr val="C00000"/>
              </a:solidFill>
              <a:latin typeface="+mj-lt"/>
            </a:rPr>
            <a:t>3.1.5. Automatización de los procesos de emisión, firma y notificación de requerimientos y resoluciones de concesión para cada solicitud presentada mediante MERCURIO RENOVACIONES (PEAGET 3.1.5).</a:t>
          </a:r>
        </a:p>
      </dsp:txBody>
      <dsp:txXfrm>
        <a:off x="3165488" y="17"/>
        <a:ext cx="5833773" cy="2394536"/>
      </dsp:txXfrm>
    </dsp:sp>
    <dsp:sp modelId="{B8C663B6-D5D3-4814-B624-DDEE5F11108C}">
      <dsp:nvSpPr>
        <dsp:cNvPr id="0" name=""/>
        <dsp:cNvSpPr/>
      </dsp:nvSpPr>
      <dsp:spPr>
        <a:xfrm>
          <a:off x="1738" y="2412466"/>
          <a:ext cx="2250250" cy="9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1738" y="2412466"/>
        <a:ext cx="2250250" cy="98516"/>
      </dsp:txXfrm>
    </dsp:sp>
    <dsp:sp modelId="{1FA273FC-73DE-449B-BEE2-99BAC70AC0F8}">
      <dsp:nvSpPr>
        <dsp:cNvPr id="0" name=""/>
        <dsp:cNvSpPr/>
      </dsp:nvSpPr>
      <dsp:spPr>
        <a:xfrm>
          <a:off x="41878" y="2213580"/>
          <a:ext cx="450050" cy="98516"/>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20206" y="0"/>
          <a:ext cx="2560710" cy="967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SERVICIO DE ASUNTOS JURÍDICOS</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20206" y="0"/>
        <a:ext cx="2560710" cy="967763"/>
      </dsp:txXfrm>
    </dsp:sp>
    <dsp:sp modelId="{1B45230F-36FD-4D42-B077-9BF2BC345796}">
      <dsp:nvSpPr>
        <dsp:cNvPr id="0" name=""/>
        <dsp:cNvSpPr/>
      </dsp:nvSpPr>
      <dsp:spPr>
        <a:xfrm>
          <a:off x="2566842" y="128487"/>
          <a:ext cx="428535" cy="711374"/>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6791" y="110388"/>
          <a:ext cx="5828076" cy="747571"/>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cs typeface="Calibri" panose="020F0502020204030204" pitchFamily="34" charset="0"/>
            </a:rPr>
            <a:t>3.E1.3. Limitar el plazo de resolución de los expedientes sancionadores en materia de armas, explosivos, drogas y de seguridad ciudadana (PLANDGG; DGAGET 2023).</a:t>
          </a:r>
          <a:endParaRPr lang="es-ES" sz="1100" kern="1200" dirty="0">
            <a:solidFill>
              <a:srgbClr val="C00000"/>
            </a:solidFill>
            <a:effectLst/>
            <a:latin typeface="Calibri"/>
            <a:ea typeface="Calibri" panose="020F0502020204030204" pitchFamily="34" charset="0"/>
            <a:cs typeface="Calibri" panose="020F0502020204030204" pitchFamily="34" charset="0"/>
          </a:endParaRPr>
        </a:p>
      </dsp:txBody>
      <dsp:txXfrm>
        <a:off x="3166791" y="110388"/>
        <a:ext cx="5828076" cy="747571"/>
      </dsp:txXfrm>
    </dsp:sp>
    <dsp:sp modelId="{B8C663B6-D5D3-4814-B624-DDEE5F11108C}">
      <dsp:nvSpPr>
        <dsp:cNvPr id="0" name=""/>
        <dsp:cNvSpPr/>
      </dsp:nvSpPr>
      <dsp:spPr>
        <a:xfrm>
          <a:off x="6131" y="980853"/>
          <a:ext cx="2248052" cy="7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6131" y="980853"/>
        <a:ext cx="2248052" cy="70382"/>
      </dsp:txXfrm>
    </dsp:sp>
    <dsp:sp modelId="{1FA273FC-73DE-449B-BEE2-99BAC70AC0F8}">
      <dsp:nvSpPr>
        <dsp:cNvPr id="0" name=""/>
        <dsp:cNvSpPr/>
      </dsp:nvSpPr>
      <dsp:spPr>
        <a:xfrm>
          <a:off x="46232" y="838763"/>
          <a:ext cx="449610" cy="70382"/>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20206" y="0"/>
          <a:ext cx="2560710" cy="137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UNIDAD DE PREVENCIÓN DE RIESGOS LABORALES</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20206" y="0"/>
        <a:ext cx="2560710" cy="1379812"/>
      </dsp:txXfrm>
    </dsp:sp>
    <dsp:sp modelId="{1B45230F-36FD-4D42-B077-9BF2BC345796}">
      <dsp:nvSpPr>
        <dsp:cNvPr id="0" name=""/>
        <dsp:cNvSpPr/>
      </dsp:nvSpPr>
      <dsp:spPr>
        <a:xfrm>
          <a:off x="2566842" y="91893"/>
          <a:ext cx="428535" cy="1197663"/>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6791" y="44648"/>
          <a:ext cx="5828076" cy="1292153"/>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mn-ea"/>
              <a:cs typeface="Calibri" panose="020F0502020204030204" pitchFamily="34" charset="0"/>
            </a:rPr>
            <a:t>8.E1.1. Entrega al personal de nuevo ingreso de información completa sobre prevención de riesgos laborales (PLANDGG).</a:t>
          </a:r>
          <a:endParaRPr lang="es-ES" sz="1100" kern="1200" dirty="0">
            <a:solidFill>
              <a:srgbClr val="FF0000"/>
            </a:solidFill>
            <a:effectLst/>
            <a:latin typeface="Calibri"/>
            <a:ea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mn-ea"/>
              <a:cs typeface="Calibri" panose="020F0502020204030204" pitchFamily="34" charset="0"/>
            </a:rPr>
            <a:t>8.E1.2. Promover la vigilancia de la salud entre el personal de la DGG/SGAC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mn-ea"/>
              <a:cs typeface="Calibri" panose="020F0502020204030204" pitchFamily="34" charset="0"/>
            </a:rPr>
            <a:t>8.E1.3. Revisión y actualización del Programa de Prevención de Riesgos Laborales (PLANDGG).</a:t>
          </a:r>
        </a:p>
      </dsp:txBody>
      <dsp:txXfrm>
        <a:off x="3166791" y="44648"/>
        <a:ext cx="5828076" cy="1292153"/>
      </dsp:txXfrm>
    </dsp:sp>
    <dsp:sp modelId="{B8C663B6-D5D3-4814-B624-DDEE5F11108C}">
      <dsp:nvSpPr>
        <dsp:cNvPr id="0" name=""/>
        <dsp:cNvSpPr/>
      </dsp:nvSpPr>
      <dsp:spPr>
        <a:xfrm>
          <a:off x="6131" y="1396311"/>
          <a:ext cx="2250250" cy="8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6131" y="1396311"/>
        <a:ext cx="2250250" cy="86238"/>
      </dsp:txXfrm>
    </dsp:sp>
    <dsp:sp modelId="{1FA273FC-73DE-449B-BEE2-99BAC70AC0F8}">
      <dsp:nvSpPr>
        <dsp:cNvPr id="0" name=""/>
        <dsp:cNvSpPr/>
      </dsp:nvSpPr>
      <dsp:spPr>
        <a:xfrm>
          <a:off x="46271" y="1222212"/>
          <a:ext cx="450050" cy="86238"/>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16022" y="96278"/>
          <a:ext cx="2563214" cy="113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COMITÉ DE CALIDAD</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16022" y="96278"/>
        <a:ext cx="2563214" cy="1134915"/>
      </dsp:txXfrm>
    </dsp:sp>
    <dsp:sp modelId="{1B45230F-36FD-4D42-B077-9BF2BC345796}">
      <dsp:nvSpPr>
        <dsp:cNvPr id="0" name=""/>
        <dsp:cNvSpPr/>
      </dsp:nvSpPr>
      <dsp:spPr>
        <a:xfrm>
          <a:off x="2564952" y="81018"/>
          <a:ext cx="428953" cy="1173153"/>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5488" y="8050"/>
          <a:ext cx="5833773" cy="1319089"/>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4.2.1. Revisión y actualización anual de los Planes horizontales incluidos en el Programa de Calidad 2021-2023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4.2.2. Seguimiento del impacto de los proyectos de mejora derivados de la autoevaluación 2022 sobre las áreas de mejora identificadas (PEAGET 4.2.1).</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4.3.3. Realización de una nueva autoevaluación a través del test CYKLOS (PEAGET 4.2.3).</a:t>
          </a:r>
        </a:p>
        <a:p>
          <a:pPr marL="57150" lvl="1" indent="-57150" algn="l" defTabSz="488950">
            <a:lnSpc>
              <a:spcPct val="90000"/>
            </a:lnSpc>
            <a:spcBef>
              <a:spcPct val="0"/>
            </a:spcBef>
            <a:spcAft>
              <a:spcPct val="15000"/>
            </a:spcAft>
            <a:buFont typeface="+mj-lt"/>
            <a:buNone/>
          </a:pPr>
          <a:r>
            <a:rPr lang="es-ES" sz="1100" kern="1200" dirty="0">
              <a:solidFill>
                <a:srgbClr val="C00000"/>
              </a:solidFill>
              <a:effectLst/>
              <a:latin typeface="Calibri"/>
              <a:ea typeface="Calibri" panose="020F0502020204030204" pitchFamily="34" charset="0"/>
              <a:cs typeface="Calibri" panose="020F0502020204030204" pitchFamily="34" charset="0"/>
            </a:rPr>
            <a:t>9.1.5. Consolidación de la estructura de gobernanza del Plan (reuniones del Comité de Calidad) – establecer un cronograma de reuniones periódicas fijas (PEAGET 9.1.1).</a:t>
          </a:r>
        </a:p>
        <a:p>
          <a:pPr marL="57150" lvl="1" indent="-57150" algn="l" defTabSz="488950">
            <a:lnSpc>
              <a:spcPct val="90000"/>
            </a:lnSpc>
            <a:spcBef>
              <a:spcPct val="0"/>
            </a:spcBef>
            <a:spcAft>
              <a:spcPct val="15000"/>
            </a:spcAft>
            <a:buFont typeface="+mj-lt"/>
            <a:buAutoNum type="arabicPeriod"/>
          </a:pPr>
          <a:endParaRPr lang="es-ES" sz="1100" kern="1200" dirty="0">
            <a:solidFill>
              <a:srgbClr val="C00000"/>
            </a:solidFill>
            <a:effectLst/>
            <a:latin typeface="Calibri"/>
            <a:ea typeface="Calibri" panose="020F0502020204030204" pitchFamily="34" charset="0"/>
            <a:cs typeface="Calibri" panose="020F0502020204030204" pitchFamily="34" charset="0"/>
          </a:endParaRPr>
        </a:p>
      </dsp:txBody>
      <dsp:txXfrm>
        <a:off x="3165488" y="8050"/>
        <a:ext cx="5833773" cy="1319089"/>
      </dsp:txXfrm>
    </dsp:sp>
    <dsp:sp modelId="{B8C663B6-D5D3-4814-B624-DDEE5F11108C}">
      <dsp:nvSpPr>
        <dsp:cNvPr id="0" name=""/>
        <dsp:cNvSpPr/>
      </dsp:nvSpPr>
      <dsp:spPr>
        <a:xfrm>
          <a:off x="1738" y="1388279"/>
          <a:ext cx="2250250" cy="336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1738" y="1388279"/>
        <a:ext cx="2250250" cy="336271"/>
      </dsp:txXfrm>
    </dsp:sp>
    <dsp:sp modelId="{1FA273FC-73DE-449B-BEE2-99BAC70AC0F8}">
      <dsp:nvSpPr>
        <dsp:cNvPr id="0" name=""/>
        <dsp:cNvSpPr/>
      </dsp:nvSpPr>
      <dsp:spPr>
        <a:xfrm>
          <a:off x="41878" y="709411"/>
          <a:ext cx="450050" cy="336271"/>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20206" y="0"/>
          <a:ext cx="2560710" cy="802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GRUPO DE TRABAJO DE PROCESOS ELECTORALES</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20206" y="0"/>
        <a:ext cx="2560710" cy="802828"/>
      </dsp:txXfrm>
    </dsp:sp>
    <dsp:sp modelId="{1B45230F-36FD-4D42-B077-9BF2BC345796}">
      <dsp:nvSpPr>
        <dsp:cNvPr id="0" name=""/>
        <dsp:cNvSpPr/>
      </dsp:nvSpPr>
      <dsp:spPr>
        <a:xfrm>
          <a:off x="2566842" y="183035"/>
          <a:ext cx="428535" cy="437163"/>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6791" y="183035"/>
          <a:ext cx="5828076" cy="437163"/>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3.E1.2. Digitalizar los tramites habituales en los procesos electorales (PLANDGG).</a:t>
          </a:r>
        </a:p>
      </dsp:txBody>
      <dsp:txXfrm>
        <a:off x="3166791" y="183035"/>
        <a:ext cx="5828076" cy="437163"/>
      </dsp:txXfrm>
    </dsp:sp>
    <dsp:sp modelId="{B8C663B6-D5D3-4814-B624-DDEE5F11108C}">
      <dsp:nvSpPr>
        <dsp:cNvPr id="0" name=""/>
        <dsp:cNvSpPr/>
      </dsp:nvSpPr>
      <dsp:spPr>
        <a:xfrm>
          <a:off x="6131" y="812154"/>
          <a:ext cx="2248052" cy="50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6131" y="812154"/>
        <a:ext cx="2248052" cy="50176"/>
      </dsp:txXfrm>
    </dsp:sp>
    <dsp:sp modelId="{1FA273FC-73DE-449B-BEE2-99BAC70AC0F8}">
      <dsp:nvSpPr>
        <dsp:cNvPr id="0" name=""/>
        <dsp:cNvSpPr/>
      </dsp:nvSpPr>
      <dsp:spPr>
        <a:xfrm>
          <a:off x="46232" y="710857"/>
          <a:ext cx="449610" cy="50176"/>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16022" y="243686"/>
          <a:ext cx="2563214" cy="106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GABINETE</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16022" y="243686"/>
        <a:ext cx="2563214" cy="1066231"/>
      </dsp:txXfrm>
    </dsp:sp>
    <dsp:sp modelId="{1B45230F-36FD-4D42-B077-9BF2BC345796}">
      <dsp:nvSpPr>
        <dsp:cNvPr id="0" name=""/>
        <dsp:cNvSpPr/>
      </dsp:nvSpPr>
      <dsp:spPr>
        <a:xfrm>
          <a:off x="2564952" y="202003"/>
          <a:ext cx="428953" cy="1156848"/>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5488" y="459"/>
          <a:ext cx="5833773" cy="1559937"/>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s-ES" sz="1100" dirty="0">
              <a:solidFill>
                <a:srgbClr val="C00000"/>
              </a:solidFill>
              <a:latin typeface="+mj-lt"/>
            </a:rPr>
            <a:t>11.1.1. Identificación de aquellos aspectos/indicadores del DGG/SGAC que permitan conocer/analizar la situación de la AGET de cara a una mejor coordinación (PEAGET 11.1.1).</a:t>
          </a:r>
          <a:endParaRPr lang="es-ES" sz="1100" kern="1200" dirty="0">
            <a:solidFill>
              <a:srgbClr val="C00000"/>
            </a:solidFill>
            <a:effectLst/>
            <a:latin typeface="Calibri"/>
            <a:ea typeface="Calibri" panose="020F0502020204030204" pitchFamily="34" charset="0"/>
            <a:cs typeface="Calibri" panose="020F0502020204030204" pitchFamily="34" charset="0"/>
          </a:endParaRPr>
        </a:p>
        <a:p>
          <a:pPr marL="57150" lvl="1" indent="-57150" algn="l" defTabSz="488950">
            <a:lnSpc>
              <a:spcPct val="90000"/>
            </a:lnSpc>
            <a:spcBef>
              <a:spcPct val="0"/>
            </a:spcBef>
            <a:spcAft>
              <a:spcPct val="15000"/>
            </a:spcAft>
            <a:buFont typeface="+mj-lt"/>
            <a:buNone/>
          </a:pPr>
          <a:r>
            <a:rPr lang="es-ES" sz="1100" kern="1200" dirty="0">
              <a:solidFill>
                <a:srgbClr val="C00000"/>
              </a:solidFill>
              <a:latin typeface="+mj-lt"/>
            </a:rPr>
            <a:t>11.1.3. Realización de resúmenes ejecutivos de las Comisiones Territoriales de Asistencia al Delegado del Gobierno celebradas (PLANDGG).</a:t>
          </a:r>
        </a:p>
        <a:p>
          <a:pPr marL="57150" lvl="1" indent="-57150" algn="l" defTabSz="488950">
            <a:lnSpc>
              <a:spcPct val="90000"/>
            </a:lnSpc>
            <a:spcBef>
              <a:spcPct val="0"/>
            </a:spcBef>
            <a:spcAft>
              <a:spcPct val="15000"/>
            </a:spcAft>
            <a:buFont typeface="+mj-lt"/>
            <a:buNone/>
          </a:pPr>
          <a:r>
            <a:rPr lang="es-ES" sz="1100" kern="1200" dirty="0">
              <a:solidFill>
                <a:srgbClr val="C00000"/>
              </a:solidFill>
              <a:latin typeface="+mj-lt"/>
            </a:rPr>
            <a:t>11.1.4. Consolidar la planificación y celebración de reuniones de coordinación en los distintos niveles territoriales: DDGG-SSGG (PLANDGG; OO 11.1.4.1 DGAGET 2024).</a:t>
          </a:r>
        </a:p>
        <a:p>
          <a:pPr marL="57150" lvl="1" indent="-57150" algn="l" defTabSz="488950">
            <a:lnSpc>
              <a:spcPct val="90000"/>
            </a:lnSpc>
            <a:spcBef>
              <a:spcPct val="0"/>
            </a:spcBef>
            <a:spcAft>
              <a:spcPct val="15000"/>
            </a:spcAft>
            <a:buFont typeface="+mj-lt"/>
            <a:buNone/>
          </a:pPr>
          <a:r>
            <a:rPr lang="es-ES" sz="1100" kern="1200" dirty="0">
              <a:solidFill>
                <a:srgbClr val="C00000"/>
              </a:solidFill>
              <a:latin typeface="+mj-lt"/>
            </a:rPr>
            <a:t>11.1.5. Realización de una comisión de asistencia al Delegado/a previa a la CICAPE al objeto de preparar los temas de la misma (PLANDGG; OO 11.1.4.2 DGAGET 2024).</a:t>
          </a:r>
        </a:p>
      </dsp:txBody>
      <dsp:txXfrm>
        <a:off x="3165488" y="459"/>
        <a:ext cx="5833773" cy="1559937"/>
      </dsp:txXfrm>
    </dsp:sp>
    <dsp:sp modelId="{B8C663B6-D5D3-4814-B624-DDEE5F11108C}">
      <dsp:nvSpPr>
        <dsp:cNvPr id="0" name=""/>
        <dsp:cNvSpPr/>
      </dsp:nvSpPr>
      <dsp:spPr>
        <a:xfrm>
          <a:off x="1738" y="1577253"/>
          <a:ext cx="2250250" cy="9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1738" y="1577253"/>
        <a:ext cx="2250250" cy="92715"/>
      </dsp:txXfrm>
    </dsp:sp>
    <dsp:sp modelId="{1FA273FC-73DE-449B-BEE2-99BAC70AC0F8}">
      <dsp:nvSpPr>
        <dsp:cNvPr id="0" name=""/>
        <dsp:cNvSpPr/>
      </dsp:nvSpPr>
      <dsp:spPr>
        <a:xfrm>
          <a:off x="41878" y="1390078"/>
          <a:ext cx="450050" cy="92715"/>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776-B323-4FFD-AD4E-15C69766D7B4}">
      <dsp:nvSpPr>
        <dsp:cNvPr id="0" name=""/>
        <dsp:cNvSpPr/>
      </dsp:nvSpPr>
      <dsp:spPr>
        <a:xfrm>
          <a:off x="220206" y="0"/>
          <a:ext cx="2560710" cy="122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spc="100" dirty="0">
            <a:solidFill>
              <a:srgbClr val="FFFF66"/>
            </a:solidFill>
            <a:latin typeface="Calibri"/>
            <a:ea typeface="+mn-ea"/>
            <a:cs typeface="+mn-cs"/>
          </a:endParaRPr>
        </a:p>
        <a:p>
          <a:pPr marL="0" lvl="0" indent="0" algn="ctr" defTabSz="889000">
            <a:lnSpc>
              <a:spcPct val="90000"/>
            </a:lnSpc>
            <a:spcBef>
              <a:spcPct val="0"/>
            </a:spcBef>
            <a:spcAft>
              <a:spcPct val="35000"/>
            </a:spcAft>
            <a:buNone/>
          </a:pPr>
          <a:r>
            <a:rPr lang="es-ES" sz="1600" b="1" kern="1200" spc="100" dirty="0">
              <a:solidFill>
                <a:srgbClr val="FFFF66"/>
              </a:solidFill>
              <a:latin typeface="Calibri"/>
              <a:ea typeface="+mn-ea"/>
              <a:cs typeface="+mn-cs"/>
            </a:rPr>
            <a:t>ÁREA DE INDUSTRIA Y ENERGIA</a:t>
          </a:r>
        </a:p>
        <a:p>
          <a:pPr marL="0" lvl="0" indent="0" algn="r" defTabSz="889000">
            <a:lnSpc>
              <a:spcPct val="90000"/>
            </a:lnSpc>
            <a:spcBef>
              <a:spcPct val="0"/>
            </a:spcBef>
            <a:spcAft>
              <a:spcPct val="35000"/>
            </a:spcAft>
            <a:buNone/>
          </a:pPr>
          <a:endParaRPr lang="es-ES" sz="2400" b="1" kern="1200" spc="100" dirty="0">
            <a:solidFill>
              <a:srgbClr val="FFFF66"/>
            </a:solidFill>
            <a:latin typeface="Calibri"/>
            <a:ea typeface="+mn-ea"/>
            <a:cs typeface="+mn-cs"/>
          </a:endParaRPr>
        </a:p>
      </dsp:txBody>
      <dsp:txXfrm>
        <a:off x="220206" y="0"/>
        <a:ext cx="2560710" cy="1222998"/>
      </dsp:txXfrm>
    </dsp:sp>
    <dsp:sp modelId="{1B45230F-36FD-4D42-B077-9BF2BC345796}">
      <dsp:nvSpPr>
        <dsp:cNvPr id="0" name=""/>
        <dsp:cNvSpPr/>
      </dsp:nvSpPr>
      <dsp:spPr>
        <a:xfrm>
          <a:off x="2566842" y="624"/>
          <a:ext cx="428535" cy="1222998"/>
        </a:xfrm>
        <a:prstGeom prst="leftBrace">
          <a:avLst>
            <a:gd name="adj1" fmla="val 35000"/>
            <a:gd name="adj2" fmla="val 50000"/>
          </a:avLst>
        </a:prstGeom>
        <a:solidFill>
          <a:srgbClr val="FFFF00"/>
        </a:solid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0A64CE-D594-4009-A1A8-FA1DBD7302AA}">
      <dsp:nvSpPr>
        <dsp:cNvPr id="0" name=""/>
        <dsp:cNvSpPr/>
      </dsp:nvSpPr>
      <dsp:spPr>
        <a:xfrm>
          <a:off x="3166791" y="44426"/>
          <a:ext cx="5828076" cy="1135394"/>
        </a:xfrm>
        <a:prstGeom prst="rect">
          <a:avLst/>
        </a:prstGeom>
        <a:solidFill>
          <a:srgbClr val="FFFFC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None/>
          </a:pPr>
          <a:r>
            <a:rPr lang="es-ES" sz="1100" kern="1200" dirty="0">
              <a:solidFill>
                <a:srgbClr val="C00000"/>
              </a:solidFill>
              <a:effectLst/>
              <a:latin typeface="Calibri"/>
              <a:ea typeface="Calibri" panose="020F0502020204030204" pitchFamily="34" charset="0"/>
              <a:cs typeface="Calibri" panose="020F0502020204030204" pitchFamily="34" charset="0"/>
            </a:rPr>
            <a:t>3.2.1. Diseño de necesidades para la elaboración de una aplicación informática para la gestión de los expedientes de energías renovables (PEAGET 3.2.1).</a:t>
          </a:r>
        </a:p>
      </dsp:txBody>
      <dsp:txXfrm>
        <a:off x="3166791" y="44426"/>
        <a:ext cx="5828076" cy="1135394"/>
      </dsp:txXfrm>
    </dsp:sp>
    <dsp:sp modelId="{B8C663B6-D5D3-4814-B624-DDEE5F11108C}">
      <dsp:nvSpPr>
        <dsp:cNvPr id="0" name=""/>
        <dsp:cNvSpPr/>
      </dsp:nvSpPr>
      <dsp:spPr>
        <a:xfrm>
          <a:off x="6131" y="1239794"/>
          <a:ext cx="2250250" cy="88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endParaRPr lang="es-ES" sz="2000" b="1" kern="1200" dirty="0">
            <a:solidFill>
              <a:srgbClr val="C00000"/>
            </a:solidFill>
            <a:latin typeface="Calibri"/>
            <a:ea typeface="+mn-ea"/>
            <a:cs typeface="+mn-cs"/>
          </a:endParaRPr>
        </a:p>
      </dsp:txBody>
      <dsp:txXfrm>
        <a:off x="6131" y="1239794"/>
        <a:ext cx="2250250" cy="88945"/>
      </dsp:txXfrm>
    </dsp:sp>
    <dsp:sp modelId="{1FA273FC-73DE-449B-BEE2-99BAC70AC0F8}">
      <dsp:nvSpPr>
        <dsp:cNvPr id="0" name=""/>
        <dsp:cNvSpPr/>
      </dsp:nvSpPr>
      <dsp:spPr>
        <a:xfrm>
          <a:off x="46271" y="1060231"/>
          <a:ext cx="450050" cy="88945"/>
        </a:xfrm>
        <a:prstGeom prst="leftBrace">
          <a:avLst>
            <a:gd name="adj1" fmla="val 35000"/>
            <a:gd name="adj2" fmla="val 50000"/>
          </a:avLst>
        </a:prstGeom>
        <a:noFill/>
        <a:ln w="254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64E7-C951-472E-83E3-5AB24C9D90D5}">
      <dsp:nvSpPr>
        <dsp:cNvPr id="0" name=""/>
        <dsp:cNvSpPr/>
      </dsp:nvSpPr>
      <dsp:spPr>
        <a:xfrm rot="10800000">
          <a:off x="704326" y="0"/>
          <a:ext cx="7027487" cy="1080120"/>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303" tIns="57150" rIns="106680" bIns="571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solidFill>
              <a:latin typeface="Berlin Sans FB Demi" panose="020E0802020502020306" pitchFamily="34" charset="0"/>
            </a:rPr>
            <a:t>INSTRUCCIONES DEL DIRECTOR GENERAL DE LA ADMINISTRACIÓN GENERAL DEL  ESTADO EN EL TERRITORIO, PARA LA APLICACIÓN DEL PLAN ESTRATÉGICO DE LA ADMINISTRACIÓN GENERAL DEL ESTADO EN EL TERRITORIO 2024-2027 EN LAS DELEGACIONES DEL GOBIERNO DE 30 DE JULIO DE 2024</a:t>
          </a:r>
        </a:p>
      </dsp:txBody>
      <dsp:txXfrm rot="10800000">
        <a:off x="974356" y="0"/>
        <a:ext cx="6757457" cy="1080120"/>
      </dsp:txXfrm>
    </dsp:sp>
    <dsp:sp modelId="{7B673E32-067D-433C-989E-8C1BC72C6B63}">
      <dsp:nvSpPr>
        <dsp:cNvPr id="0" name=""/>
        <dsp:cNvSpPr/>
      </dsp:nvSpPr>
      <dsp:spPr>
        <a:xfrm>
          <a:off x="0" y="0"/>
          <a:ext cx="1080120" cy="1080120"/>
        </a:xfrm>
        <a:prstGeom prst="ellipse">
          <a:avLst/>
        </a:prstGeom>
        <a:blipFill rotWithShape="1">
          <a:blip xmlns:r="http://schemas.openxmlformats.org/officeDocument/2006/relationships" r:embed="rId1">
            <a:duotone>
              <a:schemeClr val="accent3">
                <a:shade val="45000"/>
                <a:satMod val="135000"/>
              </a:schemeClr>
              <a:prstClr val="white"/>
            </a:duotone>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0386F-19E9-473B-806E-80AA0F8DF32A}">
      <dsp:nvSpPr>
        <dsp:cNvPr id="0" name=""/>
        <dsp:cNvSpPr/>
      </dsp:nvSpPr>
      <dsp:spPr>
        <a:xfrm>
          <a:off x="1897610" y="0"/>
          <a:ext cx="1265073" cy="738862"/>
        </a:xfrm>
        <a:prstGeom prst="trapezoid">
          <a:avLst>
            <a:gd name="adj" fmla="val 85610"/>
          </a:avLst>
        </a:prstGeom>
        <a:gradFill flip="none" rotWithShape="1">
          <a:gsLst>
            <a:gs pos="63000">
              <a:schemeClr val="accent1">
                <a:lumMod val="40000"/>
                <a:lumOff val="60000"/>
              </a:schemeClr>
            </a:gs>
            <a:gs pos="94000">
              <a:schemeClr val="accent1">
                <a:lumMod val="40000"/>
                <a:lumOff val="60000"/>
              </a:schemeClr>
            </a:gs>
            <a:gs pos="100000">
              <a:schemeClr val="accent3">
                <a:lumMod val="45000"/>
                <a:lumOff val="55000"/>
              </a:schemeClr>
            </a:gs>
            <a:gs pos="100000">
              <a:schemeClr val="accent3">
                <a:lumMod val="30000"/>
                <a:lumOff val="70000"/>
              </a:schemeClr>
            </a:gs>
          </a:gsLst>
          <a:lin ang="5400000" scaled="1"/>
          <a:tileRect/>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dirty="0">
            <a:latin typeface="Arial Rounded MT Bold" panose="020F0704030504030204" pitchFamily="34" charset="0"/>
          </a:endParaRPr>
        </a:p>
        <a:p>
          <a:pPr marL="0" lvl="0" indent="0" algn="ctr" defTabSz="622300">
            <a:lnSpc>
              <a:spcPct val="90000"/>
            </a:lnSpc>
            <a:spcBef>
              <a:spcPct val="0"/>
            </a:spcBef>
            <a:spcAft>
              <a:spcPct val="35000"/>
            </a:spcAft>
            <a:buNone/>
          </a:pPr>
          <a:r>
            <a:rPr lang="es-ES" sz="1400" kern="1200" dirty="0">
              <a:latin typeface="Arial Rounded MT Bold" panose="020F0704030504030204" pitchFamily="34" charset="0"/>
            </a:rPr>
            <a:t>4 EJES</a:t>
          </a:r>
        </a:p>
      </dsp:txBody>
      <dsp:txXfrm>
        <a:off x="1897610" y="0"/>
        <a:ext cx="1265073" cy="738862"/>
      </dsp:txXfrm>
    </dsp:sp>
    <dsp:sp modelId="{0A4E92E3-5C9F-4B59-90D7-559509BF75C2}">
      <dsp:nvSpPr>
        <dsp:cNvPr id="0" name=""/>
        <dsp:cNvSpPr/>
      </dsp:nvSpPr>
      <dsp:spPr>
        <a:xfrm>
          <a:off x="1265073" y="738862"/>
          <a:ext cx="2530147" cy="738862"/>
        </a:xfrm>
        <a:prstGeom prst="trapezoid">
          <a:avLst>
            <a:gd name="adj" fmla="val 85610"/>
          </a:avLst>
        </a:prstGeom>
        <a:gradFill flip="none" rotWithShape="1">
          <a:gsLst>
            <a:gs pos="100000">
              <a:srgbClr val="FFE29B"/>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rial Rounded MT Bold" panose="020F0704030504030204" pitchFamily="34" charset="0"/>
            </a:rPr>
            <a:t>15 OBJETIVOS ESTRATÉGICOS</a:t>
          </a:r>
        </a:p>
      </dsp:txBody>
      <dsp:txXfrm>
        <a:off x="1707849" y="738862"/>
        <a:ext cx="1644595" cy="738862"/>
      </dsp:txXfrm>
    </dsp:sp>
    <dsp:sp modelId="{2EE2FC6F-7680-4784-9E76-24800774C399}">
      <dsp:nvSpPr>
        <dsp:cNvPr id="0" name=""/>
        <dsp:cNvSpPr/>
      </dsp:nvSpPr>
      <dsp:spPr>
        <a:xfrm>
          <a:off x="632536" y="1477725"/>
          <a:ext cx="3795221" cy="738862"/>
        </a:xfrm>
        <a:prstGeom prst="trapezoid">
          <a:avLst>
            <a:gd name="adj" fmla="val 85610"/>
          </a:avLst>
        </a:prstGeom>
        <a:gradFill flip="none" rotWithShape="1">
          <a:gsLst>
            <a:gs pos="100000">
              <a:srgbClr val="FFFF99"/>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rial Rounded MT Bold" panose="020F0704030504030204" pitchFamily="34" charset="0"/>
            </a:rPr>
            <a:t>41 PROGRAMAS DE ACTUACIONES</a:t>
          </a:r>
        </a:p>
      </dsp:txBody>
      <dsp:txXfrm>
        <a:off x="1296700" y="1477725"/>
        <a:ext cx="2466893" cy="738862"/>
      </dsp:txXfrm>
    </dsp:sp>
    <dsp:sp modelId="{0D86A2FA-665B-4051-B279-62B573CC0207}">
      <dsp:nvSpPr>
        <dsp:cNvPr id="0" name=""/>
        <dsp:cNvSpPr/>
      </dsp:nvSpPr>
      <dsp:spPr>
        <a:xfrm>
          <a:off x="0" y="2216587"/>
          <a:ext cx="5060295" cy="738862"/>
        </a:xfrm>
        <a:prstGeom prst="trapezoid">
          <a:avLst>
            <a:gd name="adj" fmla="val 85610"/>
          </a:avLst>
        </a:prstGeom>
        <a:gradFill flip="none" rotWithShape="1">
          <a:gsLst>
            <a:gs pos="100000">
              <a:schemeClr val="accent6">
                <a:lumMod val="20000"/>
                <a:lumOff val="80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Arial Rounded MT Bold" panose="020F0704030504030204" pitchFamily="34" charset="0"/>
            </a:rPr>
            <a:t>233 ACTUACIONES (82 EN EL PLAN DE ACCIÓN 2024) </a:t>
          </a:r>
        </a:p>
      </dsp:txBody>
      <dsp:txXfrm>
        <a:off x="885551" y="2216587"/>
        <a:ext cx="3289191" cy="738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7C3CA-9B51-4EA4-9810-BE90043BCF0C}">
      <dsp:nvSpPr>
        <dsp:cNvPr id="0" name=""/>
        <dsp:cNvSpPr/>
      </dsp:nvSpPr>
      <dsp:spPr>
        <a:xfrm>
          <a:off x="0" y="0"/>
          <a:ext cx="7635555" cy="8161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kern="1200" spc="100" dirty="0">
              <a:solidFill>
                <a:schemeClr val="tx1"/>
              </a:solidFill>
              <a:latin typeface="Calibri"/>
              <a:ea typeface="+mn-ea"/>
              <a:cs typeface="+mn-cs"/>
            </a:rPr>
            <a:t>GRUPO DE TRABAJO DE ESTRATEGIA</a:t>
          </a:r>
          <a:endParaRPr lang="es-ES" sz="2300" kern="1200" dirty="0">
            <a:solidFill>
              <a:schemeClr val="tx1"/>
            </a:solidFill>
          </a:endParaRPr>
        </a:p>
      </dsp:txBody>
      <dsp:txXfrm>
        <a:off x="1608724" y="0"/>
        <a:ext cx="6026830" cy="816131"/>
      </dsp:txXfrm>
    </dsp:sp>
    <dsp:sp modelId="{D4C23E13-4195-4215-8033-227B0B74D210}">
      <dsp:nvSpPr>
        <dsp:cNvPr id="0" name=""/>
        <dsp:cNvSpPr/>
      </dsp:nvSpPr>
      <dsp:spPr>
        <a:xfrm>
          <a:off x="81613" y="81613"/>
          <a:ext cx="1527111" cy="652905"/>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6426" t="8364" r="26426" b="8364"/>
          </a:stretch>
        </a:blip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dsp:style>
    </dsp:sp>
    <dsp:sp modelId="{92AC2A70-D823-481E-8C33-E8474F63986B}">
      <dsp:nvSpPr>
        <dsp:cNvPr id="0" name=""/>
        <dsp:cNvSpPr/>
      </dsp:nvSpPr>
      <dsp:spPr>
        <a:xfrm>
          <a:off x="0" y="897745"/>
          <a:ext cx="7635555" cy="816131"/>
        </a:xfrm>
        <a:prstGeom prst="roundRect">
          <a:avLst>
            <a:gd name="adj" fmla="val 10000"/>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300" b="1" kern="1200" spc="100" dirty="0">
              <a:solidFill>
                <a:prstClr val="black"/>
              </a:solidFill>
              <a:latin typeface="Calibri"/>
              <a:ea typeface="+mn-ea"/>
              <a:cs typeface="+mn-cs"/>
            </a:rPr>
            <a:t>GRUPO DE TRABAJO DE PERSONAS</a:t>
          </a:r>
        </a:p>
      </dsp:txBody>
      <dsp:txXfrm>
        <a:off x="1608724" y="897745"/>
        <a:ext cx="6026830" cy="816131"/>
      </dsp:txXfrm>
    </dsp:sp>
    <dsp:sp modelId="{1CA8FB9B-A4C5-4C61-A98C-FF0C0268E149}">
      <dsp:nvSpPr>
        <dsp:cNvPr id="0" name=""/>
        <dsp:cNvSpPr/>
      </dsp:nvSpPr>
      <dsp:spPr>
        <a:xfrm>
          <a:off x="81613" y="979358"/>
          <a:ext cx="1527111" cy="65290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8000" b="-28000"/>
          </a:stretch>
        </a:blip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dsp:style>
    </dsp:sp>
    <dsp:sp modelId="{F99F2D7D-B4B1-4C39-80EB-58F562C9DAD5}">
      <dsp:nvSpPr>
        <dsp:cNvPr id="0" name=""/>
        <dsp:cNvSpPr/>
      </dsp:nvSpPr>
      <dsp:spPr>
        <a:xfrm>
          <a:off x="0" y="1795490"/>
          <a:ext cx="7635555" cy="816131"/>
        </a:xfrm>
        <a:prstGeom prst="roundRect">
          <a:avLst>
            <a:gd name="adj" fmla="val 10000"/>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1022350">
            <a:lnSpc>
              <a:spcPct val="90000"/>
            </a:lnSpc>
            <a:spcBef>
              <a:spcPct val="0"/>
            </a:spcBef>
            <a:spcAft>
              <a:spcPct val="35000"/>
            </a:spcAft>
            <a:buNone/>
          </a:pPr>
          <a:r>
            <a:rPr lang="es-ES" sz="2300" b="1" kern="1200" spc="100" dirty="0">
              <a:solidFill>
                <a:schemeClr val="tx1"/>
              </a:solidFill>
              <a:latin typeface="Calibri"/>
              <a:ea typeface="+mn-ea"/>
              <a:cs typeface="+mn-cs"/>
            </a:rPr>
            <a:t>GRUPO DE TRABAJO DE PERCEPCIÓN DE LA CALIDAD</a:t>
          </a:r>
          <a:endParaRPr lang="es-ES" sz="2300" kern="1200" dirty="0"/>
        </a:p>
      </dsp:txBody>
      <dsp:txXfrm>
        <a:off x="1608724" y="1795490"/>
        <a:ext cx="6026830" cy="816131"/>
      </dsp:txXfrm>
    </dsp:sp>
    <dsp:sp modelId="{252CCB13-A4CF-4C83-BF6F-9A04CF65E187}">
      <dsp:nvSpPr>
        <dsp:cNvPr id="0" name=""/>
        <dsp:cNvSpPr/>
      </dsp:nvSpPr>
      <dsp:spPr>
        <a:xfrm>
          <a:off x="81613" y="1877103"/>
          <a:ext cx="1527111" cy="65290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dsp:style>
    </dsp:sp>
    <dsp:sp modelId="{A583C39F-458F-4BA6-BC7F-B03C0DA30157}">
      <dsp:nvSpPr>
        <dsp:cNvPr id="0" name=""/>
        <dsp:cNvSpPr/>
      </dsp:nvSpPr>
      <dsp:spPr>
        <a:xfrm>
          <a:off x="0" y="2693235"/>
          <a:ext cx="7635555" cy="816131"/>
        </a:xfrm>
        <a:prstGeom prst="roundRect">
          <a:avLst>
            <a:gd name="adj" fmla="val 10000"/>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1022350">
            <a:lnSpc>
              <a:spcPct val="90000"/>
            </a:lnSpc>
            <a:spcBef>
              <a:spcPct val="0"/>
            </a:spcBef>
            <a:spcAft>
              <a:spcPct val="35000"/>
            </a:spcAft>
            <a:buNone/>
          </a:pPr>
          <a:r>
            <a:rPr lang="es-ES" sz="2300" b="1" kern="1200" spc="100" dirty="0">
              <a:solidFill>
                <a:schemeClr val="tx1"/>
              </a:solidFill>
              <a:latin typeface="Calibri"/>
              <a:ea typeface="+mn-ea"/>
              <a:cs typeface="+mn-cs"/>
            </a:rPr>
            <a:t>GRUPO DE TRABAJO DE MEDIOS MATERIALES Y AMBIENTALES</a:t>
          </a:r>
          <a:endParaRPr lang="es-ES" sz="2300" b="1" kern="1200" dirty="0">
            <a:solidFill>
              <a:schemeClr val="tx1"/>
            </a:solidFill>
          </a:endParaRPr>
        </a:p>
      </dsp:txBody>
      <dsp:txXfrm>
        <a:off x="1608724" y="2693235"/>
        <a:ext cx="6026830" cy="816131"/>
      </dsp:txXfrm>
    </dsp:sp>
    <dsp:sp modelId="{29F913CB-E930-446F-A394-780AB0D056F5}">
      <dsp:nvSpPr>
        <dsp:cNvPr id="0" name=""/>
        <dsp:cNvSpPr/>
      </dsp:nvSpPr>
      <dsp:spPr>
        <a:xfrm>
          <a:off x="81613" y="2774848"/>
          <a:ext cx="1527111" cy="65290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1000" b="-41000"/>
          </a:stretch>
        </a:blip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dsp:style>
    </dsp:sp>
    <dsp:sp modelId="{FFFF7DE4-17FA-4EF3-A669-8D096DF63C1B}">
      <dsp:nvSpPr>
        <dsp:cNvPr id="0" name=""/>
        <dsp:cNvSpPr/>
      </dsp:nvSpPr>
      <dsp:spPr>
        <a:xfrm>
          <a:off x="0" y="3590980"/>
          <a:ext cx="7635555" cy="816131"/>
        </a:xfrm>
        <a:prstGeom prst="roundRect">
          <a:avLst>
            <a:gd name="adj" fmla="val 10000"/>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ES" sz="2300" b="1" kern="1200" spc="100" dirty="0">
              <a:solidFill>
                <a:prstClr val="black"/>
              </a:solidFill>
              <a:latin typeface="Calibri"/>
              <a:ea typeface="+mn-ea"/>
              <a:cs typeface="+mn-cs"/>
            </a:rPr>
            <a:t>GRUPO DE TRABAJO DE COMUNICACIÓN</a:t>
          </a:r>
        </a:p>
      </dsp:txBody>
      <dsp:txXfrm>
        <a:off x="1608724" y="3590980"/>
        <a:ext cx="6026830" cy="816131"/>
      </dsp:txXfrm>
    </dsp:sp>
    <dsp:sp modelId="{35EDB2C2-337F-4910-8601-4AAB3132FF64}">
      <dsp:nvSpPr>
        <dsp:cNvPr id="0" name=""/>
        <dsp:cNvSpPr/>
      </dsp:nvSpPr>
      <dsp:spPr>
        <a:xfrm>
          <a:off x="81613" y="3672593"/>
          <a:ext cx="1527111" cy="652905"/>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511C6-ACA3-494A-96A1-BBE7FAB9B2FE}">
      <dsp:nvSpPr>
        <dsp:cNvPr id="0" name=""/>
        <dsp:cNvSpPr/>
      </dsp:nvSpPr>
      <dsp:spPr>
        <a:xfrm rot="5400000">
          <a:off x="1612150" y="1289819"/>
          <a:ext cx="1131408" cy="1288068"/>
        </a:xfrm>
        <a:prstGeom prst="bentUpArrow">
          <a:avLst>
            <a:gd name="adj1" fmla="val 32840"/>
            <a:gd name="adj2" fmla="val 25000"/>
            <a:gd name="adj3" fmla="val 35780"/>
          </a:avLst>
        </a:prstGeom>
        <a:solidFill>
          <a:srgbClr val="4F81BD">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73054C-49E6-4C08-B546-F45510902181}">
      <dsp:nvSpPr>
        <dsp:cNvPr id="0" name=""/>
        <dsp:cNvSpPr/>
      </dsp:nvSpPr>
      <dsp:spPr>
        <a:xfrm>
          <a:off x="1002151" y="23569"/>
          <a:ext cx="1904626" cy="1333176"/>
        </a:xfrm>
        <a:prstGeom prst="roundRect">
          <a:avLst>
            <a:gd name="adj" fmla="val 1667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ysClr val="window" lastClr="FFFFFF"/>
              </a:solidFill>
              <a:latin typeface="Calibri"/>
              <a:ea typeface="+mn-ea"/>
              <a:cs typeface="+mn-cs"/>
            </a:rPr>
            <a:t>PLAN TERRITORIAL 2024-2027</a:t>
          </a:r>
        </a:p>
      </dsp:txBody>
      <dsp:txXfrm>
        <a:off x="1067243" y="88661"/>
        <a:ext cx="1774442" cy="1202992"/>
      </dsp:txXfrm>
    </dsp:sp>
    <dsp:sp modelId="{3443CAD9-2F66-4A11-B473-35AD7BB6C872}">
      <dsp:nvSpPr>
        <dsp:cNvPr id="0" name=""/>
        <dsp:cNvSpPr/>
      </dsp:nvSpPr>
      <dsp:spPr>
        <a:xfrm>
          <a:off x="2952588" y="60366"/>
          <a:ext cx="3840505" cy="1282715"/>
        </a:xfrm>
        <a:prstGeom prst="roundRect">
          <a:avLst/>
        </a:prstGeom>
        <a:solidFill>
          <a:srgbClr val="F79646">
            <a:lumMod val="40000"/>
            <a:lumOff val="60000"/>
          </a:srgbClr>
        </a:solidFill>
        <a:ln cap="rnd">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a:solidFill>
                <a:sysClr val="windowText" lastClr="000000">
                  <a:hueOff val="0"/>
                  <a:satOff val="0"/>
                  <a:lumOff val="0"/>
                  <a:alphaOff val="0"/>
                </a:sysClr>
              </a:solidFill>
              <a:latin typeface="Calibri"/>
              <a:ea typeface="+mn-ea"/>
              <a:cs typeface="+mn-cs"/>
            </a:rPr>
            <a:t>Misión, visión y valores.</a:t>
          </a:r>
          <a:endParaRPr lang="en-US" sz="14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s-ES" sz="1400" b="1" kern="1200" dirty="0">
              <a:solidFill>
                <a:srgbClr val="FF0000"/>
              </a:solidFill>
              <a:latin typeface="Calibri"/>
              <a:ea typeface="+mn-ea"/>
              <a:cs typeface="+mn-cs"/>
            </a:rPr>
            <a:t>4 Ejes y 14 Objetivos Estratégicos.</a:t>
          </a:r>
          <a:endParaRPr lang="en-US" sz="1400" b="1" kern="1200" dirty="0">
            <a:solidFill>
              <a:srgbClr val="FF0000"/>
            </a:solidFill>
            <a:latin typeface="Calibri"/>
            <a:ea typeface="+mn-ea"/>
            <a:cs typeface="+mn-cs"/>
          </a:endParaRPr>
        </a:p>
        <a:p>
          <a:pPr marL="114300" lvl="1" indent="-114300" algn="l" defTabSz="622300">
            <a:lnSpc>
              <a:spcPct val="90000"/>
            </a:lnSpc>
            <a:spcBef>
              <a:spcPct val="0"/>
            </a:spcBef>
            <a:spcAft>
              <a:spcPct val="15000"/>
            </a:spcAft>
            <a:buChar char="•"/>
          </a:pPr>
          <a:r>
            <a:rPr lang="es-ES" sz="1400" b="1" kern="1200" noProof="0" dirty="0">
              <a:solidFill>
                <a:sysClr val="windowText" lastClr="000000">
                  <a:hueOff val="0"/>
                  <a:satOff val="0"/>
                  <a:lumOff val="0"/>
                  <a:alphaOff val="0"/>
                </a:sysClr>
              </a:solidFill>
              <a:latin typeface="Calibri"/>
              <a:ea typeface="+mn-ea"/>
              <a:cs typeface="+mn-cs"/>
            </a:rPr>
            <a:t>Priorización</a:t>
          </a:r>
          <a:r>
            <a:rPr lang="en-US" sz="1400" b="1" kern="1200" dirty="0">
              <a:solidFill>
                <a:sysClr val="windowText" lastClr="000000">
                  <a:hueOff val="0"/>
                  <a:satOff val="0"/>
                  <a:lumOff val="0"/>
                  <a:alphaOff val="0"/>
                </a:sysClr>
              </a:solidFill>
              <a:latin typeface="Calibri"/>
              <a:ea typeface="+mn-ea"/>
              <a:cs typeface="+mn-cs"/>
            </a:rPr>
            <a:t> de </a:t>
          </a:r>
          <a:r>
            <a:rPr lang="es-ES" sz="1400" b="1" kern="1200" dirty="0">
              <a:solidFill>
                <a:sysClr val="windowText" lastClr="000000">
                  <a:hueOff val="0"/>
                  <a:satOff val="0"/>
                  <a:lumOff val="0"/>
                  <a:alphaOff val="0"/>
                </a:sysClr>
              </a:solidFill>
              <a:latin typeface="Calibri"/>
              <a:ea typeface="+mn-ea"/>
              <a:cs typeface="+mn-cs"/>
            </a:rPr>
            <a:t>objetivos estratégicos.</a:t>
          </a:r>
          <a:endParaRPr lang="en-US" sz="14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s-ES" sz="1400" b="1" kern="1200" noProof="0" dirty="0">
              <a:solidFill>
                <a:sysClr val="windowText" lastClr="000000">
                  <a:hueOff val="0"/>
                  <a:satOff val="0"/>
                  <a:lumOff val="0"/>
                  <a:alphaOff val="0"/>
                </a:sysClr>
              </a:solidFill>
              <a:latin typeface="Calibri"/>
              <a:ea typeface="+mn-ea"/>
              <a:cs typeface="+mn-cs"/>
            </a:rPr>
            <a:t>Alineación</a:t>
          </a:r>
          <a:r>
            <a:rPr lang="en-US" sz="1400" b="1" kern="1200" dirty="0">
              <a:solidFill>
                <a:sysClr val="windowText" lastClr="000000">
                  <a:hueOff val="0"/>
                  <a:satOff val="0"/>
                  <a:lumOff val="0"/>
                  <a:alphaOff val="0"/>
                </a:sysClr>
              </a:solidFill>
              <a:latin typeface="Calibri"/>
              <a:ea typeface="+mn-ea"/>
              <a:cs typeface="+mn-cs"/>
            </a:rPr>
            <a:t> con Planes estratégicos de la AGE.</a:t>
          </a:r>
        </a:p>
        <a:p>
          <a:pPr marL="114300" lvl="1" indent="-114300" algn="l" defTabSz="622300">
            <a:lnSpc>
              <a:spcPct val="90000"/>
            </a:lnSpc>
            <a:spcBef>
              <a:spcPct val="0"/>
            </a:spcBef>
            <a:spcAft>
              <a:spcPct val="15000"/>
            </a:spcAft>
            <a:buChar char="•"/>
          </a:pPr>
          <a:r>
            <a:rPr lang="en-US" sz="1400" b="1" kern="1200" dirty="0">
              <a:solidFill>
                <a:sysClr val="windowText" lastClr="000000">
                  <a:hueOff val="0"/>
                  <a:satOff val="0"/>
                  <a:lumOff val="0"/>
                  <a:alphaOff val="0"/>
                </a:sysClr>
              </a:solidFill>
              <a:latin typeface="Calibri"/>
              <a:ea typeface="+mn-ea"/>
              <a:cs typeface="+mn-cs"/>
            </a:rPr>
            <a:t>Estructura de gobernanza.</a:t>
          </a:r>
        </a:p>
      </dsp:txBody>
      <dsp:txXfrm>
        <a:off x="3015205" y="122983"/>
        <a:ext cx="3715271" cy="1157481"/>
      </dsp:txXfrm>
    </dsp:sp>
    <dsp:sp modelId="{EADEBF3C-C70C-46B5-BA1A-761D61D6C928}">
      <dsp:nvSpPr>
        <dsp:cNvPr id="0" name=""/>
        <dsp:cNvSpPr/>
      </dsp:nvSpPr>
      <dsp:spPr>
        <a:xfrm rot="5400000">
          <a:off x="3804895" y="2874001"/>
          <a:ext cx="1131408" cy="1288068"/>
        </a:xfrm>
        <a:prstGeom prst="bentUpArrow">
          <a:avLst>
            <a:gd name="adj1" fmla="val 32840"/>
            <a:gd name="adj2" fmla="val 25000"/>
            <a:gd name="adj3" fmla="val 35780"/>
          </a:avLst>
        </a:prstGeom>
        <a:solidFill>
          <a:srgbClr val="4F81BD">
            <a:lumMod val="40000"/>
            <a:lumOff val="60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0FBA56C-782C-4265-B5C2-9CC50CFC990B}">
      <dsp:nvSpPr>
        <dsp:cNvPr id="0" name=""/>
        <dsp:cNvSpPr/>
      </dsp:nvSpPr>
      <dsp:spPr>
        <a:xfrm>
          <a:off x="2864288" y="1459307"/>
          <a:ext cx="1904626" cy="1476159"/>
        </a:xfrm>
        <a:prstGeom prst="roundRect">
          <a:avLst>
            <a:gd name="adj" fmla="val 1667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ysClr val="window" lastClr="FFFFFF"/>
              </a:solidFill>
              <a:latin typeface="Calibri"/>
              <a:ea typeface="+mn-ea"/>
              <a:cs typeface="+mn-cs"/>
            </a:rPr>
            <a:t>PLANES DE ACCIÓN 2024, 2025, 2026, 2027</a:t>
          </a:r>
        </a:p>
      </dsp:txBody>
      <dsp:txXfrm>
        <a:off x="2936361" y="1531380"/>
        <a:ext cx="1760480" cy="1332013"/>
      </dsp:txXfrm>
    </dsp:sp>
    <dsp:sp modelId="{5DF857C0-DC0B-48F1-9ECD-31F2E3FF5FD1}">
      <dsp:nvSpPr>
        <dsp:cNvPr id="0" name=""/>
        <dsp:cNvSpPr/>
      </dsp:nvSpPr>
      <dsp:spPr>
        <a:xfrm>
          <a:off x="4805282" y="1495087"/>
          <a:ext cx="3929340" cy="1428807"/>
        </a:xfrm>
        <a:prstGeom prst="roundRect">
          <a:avLst/>
        </a:prstGeom>
        <a:solidFill>
          <a:srgbClr val="F79646">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a:solidFill>
                <a:srgbClr val="FF0000"/>
              </a:solidFill>
              <a:latin typeface="Calibri"/>
              <a:ea typeface="+mn-ea"/>
              <a:cs typeface="+mn-cs"/>
            </a:rPr>
            <a:t>Medidas y acciones de mejora (94 en 2024).</a:t>
          </a:r>
          <a:endParaRPr lang="en-US" sz="1400" b="1" kern="1200" dirty="0">
            <a:solidFill>
              <a:srgbClr val="FF0000"/>
            </a:solidFill>
            <a:latin typeface="Calibri"/>
            <a:ea typeface="+mn-ea"/>
            <a:cs typeface="+mn-cs"/>
          </a:endParaRPr>
        </a:p>
        <a:p>
          <a:pPr marL="114300" lvl="1" indent="-114300" algn="l" defTabSz="622300">
            <a:lnSpc>
              <a:spcPct val="90000"/>
            </a:lnSpc>
            <a:spcBef>
              <a:spcPct val="0"/>
            </a:spcBef>
            <a:spcAft>
              <a:spcPct val="15000"/>
            </a:spcAft>
            <a:buChar char="•"/>
          </a:pPr>
          <a:r>
            <a:rPr lang="es-ES" sz="1400" b="1" kern="1200" dirty="0">
              <a:solidFill>
                <a:sysClr val="windowText" lastClr="000000">
                  <a:hueOff val="0"/>
                  <a:satOff val="0"/>
                  <a:lumOff val="0"/>
                  <a:alphaOff val="0"/>
                </a:sysClr>
              </a:solidFill>
              <a:latin typeface="Calibri"/>
              <a:ea typeface="+mn-ea"/>
              <a:cs typeface="+mn-cs"/>
            </a:rPr>
            <a:t>Indicadores.</a:t>
          </a:r>
        </a:p>
        <a:p>
          <a:pPr marL="114300" lvl="1" indent="-114300" algn="l" defTabSz="622300">
            <a:lnSpc>
              <a:spcPct val="90000"/>
            </a:lnSpc>
            <a:spcBef>
              <a:spcPct val="0"/>
            </a:spcBef>
            <a:spcAft>
              <a:spcPct val="15000"/>
            </a:spcAft>
            <a:buChar char="•"/>
          </a:pPr>
          <a:r>
            <a:rPr lang="es-ES" sz="1400" b="1" kern="1200" noProof="0" dirty="0">
              <a:solidFill>
                <a:sysClr val="windowText" lastClr="000000">
                  <a:hueOff val="0"/>
                  <a:satOff val="0"/>
                  <a:lumOff val="0"/>
                  <a:alphaOff val="0"/>
                </a:sysClr>
              </a:solidFill>
              <a:latin typeface="Calibri"/>
              <a:ea typeface="+mn-ea"/>
              <a:cs typeface="+mn-cs"/>
            </a:rPr>
            <a:t>Cronograma</a:t>
          </a:r>
          <a:r>
            <a:rPr lang="en-US" sz="1400" b="1" kern="1200" dirty="0">
              <a:solidFill>
                <a:sysClr val="windowText" lastClr="000000">
                  <a:hueOff val="0"/>
                  <a:satOff val="0"/>
                  <a:lumOff val="0"/>
                  <a:alphaOff val="0"/>
                </a:sysClr>
              </a:solidFill>
              <a:latin typeface="Calibri"/>
              <a:ea typeface="+mn-ea"/>
              <a:cs typeface="+mn-cs"/>
            </a:rPr>
            <a:t>.</a:t>
          </a:r>
        </a:p>
        <a:p>
          <a:pPr marL="114300" lvl="1" indent="-114300" algn="l" defTabSz="622300">
            <a:lnSpc>
              <a:spcPct val="90000"/>
            </a:lnSpc>
            <a:spcBef>
              <a:spcPct val="0"/>
            </a:spcBef>
            <a:spcAft>
              <a:spcPct val="15000"/>
            </a:spcAft>
            <a:buChar char="•"/>
          </a:pPr>
          <a:r>
            <a:rPr lang="en-US" sz="1400" b="1" kern="1200" dirty="0">
              <a:solidFill>
                <a:sysClr val="windowText" lastClr="000000">
                  <a:hueOff val="0"/>
                  <a:satOff val="0"/>
                  <a:lumOff val="0"/>
                  <a:alphaOff val="0"/>
                </a:sysClr>
              </a:solidFill>
              <a:latin typeface="Calibri"/>
              <a:ea typeface="+mn-ea"/>
              <a:cs typeface="+mn-cs"/>
            </a:rPr>
            <a:t>Seguimiento, control y revisión.</a:t>
          </a:r>
        </a:p>
      </dsp:txBody>
      <dsp:txXfrm>
        <a:off x="4875031" y="1564836"/>
        <a:ext cx="3789842" cy="1289309"/>
      </dsp:txXfrm>
    </dsp:sp>
    <dsp:sp modelId="{7017D6EA-9B81-44EF-8190-B7245FF2ED9C}">
      <dsp:nvSpPr>
        <dsp:cNvPr id="0" name=""/>
        <dsp:cNvSpPr/>
      </dsp:nvSpPr>
      <dsp:spPr>
        <a:xfrm>
          <a:off x="5338952" y="3090255"/>
          <a:ext cx="1478085" cy="1278663"/>
        </a:xfrm>
        <a:prstGeom prst="bevel">
          <a:avLst/>
        </a:prstGeom>
        <a:blipFill rotWithShape="0">
          <a:blip xmlns:r="http://schemas.openxmlformats.org/officeDocument/2006/relationships" r:embed="rId1">
            <a:alphaModFix/>
          </a:blip>
          <a:stretch>
            <a:fillRect/>
          </a:stretch>
        </a:blipFill>
        <a:ln>
          <a:noFill/>
        </a:ln>
        <a:effectLst>
          <a:reflection endPos="0" dist="508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solidFill>
              <a:sysClr val="window" lastClr="FFFFFF"/>
            </a:solidFill>
            <a:latin typeface="Calibri"/>
            <a:ea typeface="+mn-ea"/>
            <a:cs typeface="+mn-cs"/>
          </a:endParaRPr>
        </a:p>
      </dsp:txBody>
      <dsp:txXfrm>
        <a:off x="5498785" y="3250088"/>
        <a:ext cx="1158419" cy="958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57051-64F5-4C7D-9CF3-71F35CB05F37}">
      <dsp:nvSpPr>
        <dsp:cNvPr id="0" name=""/>
        <dsp:cNvSpPr/>
      </dsp:nvSpPr>
      <dsp:spPr>
        <a:xfrm>
          <a:off x="2782" y="4944"/>
          <a:ext cx="2712902" cy="5184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      MISIÓN</a:t>
          </a:r>
        </a:p>
      </dsp:txBody>
      <dsp:txXfrm>
        <a:off x="2782" y="4944"/>
        <a:ext cx="2712902" cy="518400"/>
      </dsp:txXfrm>
    </dsp:sp>
    <dsp:sp modelId="{FC8A895C-8A18-41B2-8BE4-7D473889CF56}">
      <dsp:nvSpPr>
        <dsp:cNvPr id="0" name=""/>
        <dsp:cNvSpPr/>
      </dsp:nvSpPr>
      <dsp:spPr>
        <a:xfrm>
          <a:off x="2782" y="523344"/>
          <a:ext cx="2712902" cy="4862638"/>
        </a:xfrm>
        <a:prstGeom prst="rect">
          <a:avLst/>
        </a:prstGeom>
        <a:solidFill>
          <a:srgbClr val="FFFFC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b="0" kern="1200" dirty="0">
              <a:solidFill>
                <a:schemeClr val="tx1"/>
              </a:solidFill>
              <a:latin typeface="Calibri"/>
              <a:ea typeface="+mn-ea"/>
              <a:cs typeface="+mn-cs"/>
            </a:rPr>
            <a:t>La DGG/SGAC, en representación del Gobierno, presta a la ciudadanía y a la sociedad los servicios de la Administración General del Estado de su competencia  en el territorio de Galicia, en general, y en la provincia de A Coruña, en particular, con cercanía y calidad. La DGG dirige y supervisa la Administración  General del Estado en Galicia, haciendo visible la presencia y la representación del Estado, y la coordina con el resto de Administraciones desde la gestión eficiente de los recursos.</a:t>
          </a:r>
          <a:endParaRPr lang="es-ES" sz="1400" b="0" kern="1200" dirty="0">
            <a:solidFill>
              <a:schemeClr val="tx1"/>
            </a:solidFill>
          </a:endParaRPr>
        </a:p>
        <a:p>
          <a:pPr marL="114300" lvl="1" indent="-114300" algn="l" defTabSz="622300">
            <a:lnSpc>
              <a:spcPct val="90000"/>
            </a:lnSpc>
            <a:spcBef>
              <a:spcPct val="0"/>
            </a:spcBef>
            <a:spcAft>
              <a:spcPct val="15000"/>
            </a:spcAft>
            <a:buNone/>
          </a:pPr>
          <a:endParaRPr lang="es-ES" sz="1400" b="0" kern="1200" dirty="0">
            <a:solidFill>
              <a:schemeClr val="tx1"/>
            </a:solidFill>
            <a:latin typeface="Calibri"/>
            <a:ea typeface="+mn-ea"/>
            <a:cs typeface="+mn-cs"/>
          </a:endParaRPr>
        </a:p>
      </dsp:txBody>
      <dsp:txXfrm>
        <a:off x="2782" y="523344"/>
        <a:ext cx="2712902" cy="4862638"/>
      </dsp:txXfrm>
    </dsp:sp>
    <dsp:sp modelId="{7483E599-3937-459C-BF35-C1A6878A313F}">
      <dsp:nvSpPr>
        <dsp:cNvPr id="0" name=""/>
        <dsp:cNvSpPr/>
      </dsp:nvSpPr>
      <dsp:spPr>
        <a:xfrm>
          <a:off x="3095491" y="4944"/>
          <a:ext cx="2712902" cy="51840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VISIÓN</a:t>
          </a:r>
        </a:p>
      </dsp:txBody>
      <dsp:txXfrm>
        <a:off x="3095491" y="4944"/>
        <a:ext cx="2712902" cy="518400"/>
      </dsp:txXfrm>
    </dsp:sp>
    <dsp:sp modelId="{7B680AB2-D0A4-4478-8FAC-2AC15355CBEE}">
      <dsp:nvSpPr>
        <dsp:cNvPr id="0" name=""/>
        <dsp:cNvSpPr/>
      </dsp:nvSpPr>
      <dsp:spPr>
        <a:xfrm>
          <a:off x="3095491" y="523344"/>
          <a:ext cx="2712902" cy="4862638"/>
        </a:xfrm>
        <a:prstGeom prst="rect">
          <a:avLst/>
        </a:prstGeom>
        <a:solidFill>
          <a:srgbClr val="FFFFC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55625">
            <a:lnSpc>
              <a:spcPct val="90000"/>
            </a:lnSpc>
            <a:spcBef>
              <a:spcPct val="0"/>
            </a:spcBef>
            <a:spcAft>
              <a:spcPct val="15000"/>
            </a:spcAft>
            <a:buChar char="•"/>
          </a:pPr>
          <a:r>
            <a:rPr lang="es-ES" sz="1250" kern="1200" dirty="0">
              <a:latin typeface="+mj-lt"/>
            </a:rPr>
            <a:t>La DGG/SGAC presta sus servicios atendiendo a las demandas de la ciudadanía y de la sociedad persiguiendo la mayor simplicidad, agilidad, eficacia, eficiencia, flexibilidad y evitando cargas administrativas. Los procesos deben desarrollarse incorporando las tecnologías más avanzadas para evitar desplazamientos, costes, y duplicidades.  Una administración cercana, accesible a los grupos de interés, transparente y comprometida con los Objetivos de Desarrollo Sostenible (ODS) que garantiza la cohesión territorial, la igualdad en el acceso a los servicios y la unidad de acción en las políticas del Gobierno. La satisfacción de la ciudadanía y del resto de implicados, como sinónimo de calidad y excelencia, inspira la gestión de los procesos.</a:t>
          </a:r>
        </a:p>
        <a:p>
          <a:pPr marL="114300" lvl="1" indent="-114300" algn="l" defTabSz="533400">
            <a:lnSpc>
              <a:spcPct val="90000"/>
            </a:lnSpc>
            <a:spcBef>
              <a:spcPct val="0"/>
            </a:spcBef>
            <a:spcAft>
              <a:spcPct val="15000"/>
            </a:spcAft>
            <a:buChar char="•"/>
          </a:pPr>
          <a:endParaRPr lang="es-ES" sz="1200" kern="1200" dirty="0"/>
        </a:p>
        <a:p>
          <a:pPr marL="114300" lvl="1" indent="-114300" algn="l" defTabSz="533400">
            <a:lnSpc>
              <a:spcPct val="90000"/>
            </a:lnSpc>
            <a:spcBef>
              <a:spcPct val="0"/>
            </a:spcBef>
            <a:spcAft>
              <a:spcPct val="15000"/>
            </a:spcAft>
            <a:buChar char="•"/>
          </a:pPr>
          <a:endParaRPr lang="es-ES" sz="1200" kern="1200" dirty="0"/>
        </a:p>
      </dsp:txBody>
      <dsp:txXfrm>
        <a:off x="3095491" y="523344"/>
        <a:ext cx="2712902" cy="4862638"/>
      </dsp:txXfrm>
    </dsp:sp>
    <dsp:sp modelId="{963259D7-4D00-4928-9C84-7950AE214F37}">
      <dsp:nvSpPr>
        <dsp:cNvPr id="0" name=""/>
        <dsp:cNvSpPr/>
      </dsp:nvSpPr>
      <dsp:spPr>
        <a:xfrm>
          <a:off x="6188200" y="58073"/>
          <a:ext cx="2712902" cy="447560"/>
        </a:xfrm>
        <a:prstGeom prst="rect">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t>VALORES</a:t>
          </a:r>
        </a:p>
      </dsp:txBody>
      <dsp:txXfrm>
        <a:off x="6188200" y="58073"/>
        <a:ext cx="2712902" cy="447560"/>
      </dsp:txXfrm>
    </dsp:sp>
    <dsp:sp modelId="{04287FF5-F34B-4398-862C-5F08933CE9C7}">
      <dsp:nvSpPr>
        <dsp:cNvPr id="0" name=""/>
        <dsp:cNvSpPr/>
      </dsp:nvSpPr>
      <dsp:spPr>
        <a:xfrm>
          <a:off x="6188200" y="470214"/>
          <a:ext cx="2712902" cy="4862638"/>
        </a:xfrm>
        <a:prstGeom prst="rect">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a:latin typeface="+mj-lt"/>
            </a:rPr>
            <a:t>Cercanía y accesibilidad. Sensibilidad a las demandas ciudadanas.</a:t>
          </a:r>
        </a:p>
        <a:p>
          <a:pPr marL="114300" lvl="1" indent="-114300" algn="l" defTabSz="533400">
            <a:lnSpc>
              <a:spcPct val="90000"/>
            </a:lnSpc>
            <a:spcBef>
              <a:spcPct val="0"/>
            </a:spcBef>
            <a:spcAft>
              <a:spcPct val="15000"/>
            </a:spcAft>
            <a:buChar char="•"/>
          </a:pPr>
          <a:r>
            <a:rPr lang="es-ES" sz="1200" kern="1200" dirty="0">
              <a:latin typeface="+mj-lt"/>
            </a:rPr>
            <a:t>Eficiencia y calidad en la prestación de los servicios y la satisfacción de la ciudadanía, atendiendo a sus demandas y facilitando su participación.</a:t>
          </a:r>
        </a:p>
        <a:p>
          <a:pPr marL="114300" lvl="1" indent="-114300" algn="l" defTabSz="533400">
            <a:lnSpc>
              <a:spcPct val="90000"/>
            </a:lnSpc>
            <a:spcBef>
              <a:spcPct val="0"/>
            </a:spcBef>
            <a:spcAft>
              <a:spcPct val="15000"/>
            </a:spcAft>
            <a:buChar char="•"/>
          </a:pPr>
          <a:r>
            <a:rPr lang="es-ES" sz="1200" kern="1200" dirty="0">
              <a:latin typeface="+mj-lt"/>
            </a:rPr>
            <a:t>Sostenibilidad, economía, objetividad y utilización racional de los recursos pub.</a:t>
          </a:r>
        </a:p>
        <a:p>
          <a:pPr marL="114300" lvl="1" indent="-114300" algn="l" defTabSz="533400">
            <a:lnSpc>
              <a:spcPct val="90000"/>
            </a:lnSpc>
            <a:spcBef>
              <a:spcPct val="0"/>
            </a:spcBef>
            <a:spcAft>
              <a:spcPct val="15000"/>
            </a:spcAft>
            <a:buChar char="•"/>
          </a:pPr>
          <a:r>
            <a:rPr lang="es-ES" sz="1200" kern="1200" dirty="0">
              <a:latin typeface="+mj-lt"/>
            </a:rPr>
            <a:t>Coordinación y colaboración con con otros organismos.</a:t>
          </a:r>
        </a:p>
        <a:p>
          <a:pPr marL="114300" lvl="1" indent="-114300" algn="l" defTabSz="533400">
            <a:lnSpc>
              <a:spcPct val="90000"/>
            </a:lnSpc>
            <a:spcBef>
              <a:spcPct val="0"/>
            </a:spcBef>
            <a:spcAft>
              <a:spcPct val="15000"/>
            </a:spcAft>
            <a:buChar char="•"/>
          </a:pPr>
          <a:r>
            <a:rPr lang="es-ES" sz="1200" kern="1200" dirty="0">
              <a:latin typeface="+mj-lt"/>
            </a:rPr>
            <a:t>Transparencia y gobierno abierto. Reutilización de datos. Ejemplaridad pública en el desarrollo de las competencias y de las atribuciones ejercidas por el personal directivo y por las personas empleadas publicas de la DGG/SGAC.</a:t>
          </a:r>
        </a:p>
        <a:p>
          <a:pPr marL="114300" lvl="1" indent="-114300" algn="l" defTabSz="533400">
            <a:lnSpc>
              <a:spcPct val="90000"/>
            </a:lnSpc>
            <a:spcBef>
              <a:spcPct val="0"/>
            </a:spcBef>
            <a:spcAft>
              <a:spcPct val="15000"/>
            </a:spcAft>
            <a:buChar char="•"/>
          </a:pPr>
          <a:r>
            <a:rPr lang="es-ES" sz="1200" kern="1200" dirty="0">
              <a:latin typeface="+mj-lt"/>
            </a:rPr>
            <a:t>Plena identificación con los ODS de la Agenda 2030, especialmente, con la sostenibilidad, la justicia social y los derechos humanos.</a:t>
          </a:r>
        </a:p>
        <a:p>
          <a:pPr marL="114300" lvl="1" indent="-114300" algn="l" defTabSz="533400">
            <a:lnSpc>
              <a:spcPct val="90000"/>
            </a:lnSpc>
            <a:spcBef>
              <a:spcPct val="0"/>
            </a:spcBef>
            <a:spcAft>
              <a:spcPct val="15000"/>
            </a:spcAft>
            <a:buChar char="•"/>
          </a:pPr>
          <a:r>
            <a:rPr lang="es-ES" sz="1200" kern="1200" dirty="0">
              <a:latin typeface="+mj-lt"/>
            </a:rPr>
            <a:t>Especial atención a las políticas de reto demográfico, recuperación y resiliencia, economía circular, inclusividad, igualdad y modernización de la Administración.</a:t>
          </a:r>
        </a:p>
      </dsp:txBody>
      <dsp:txXfrm>
        <a:off x="6188200" y="470214"/>
        <a:ext cx="2712902" cy="4862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04F0C-4C08-4FEE-B3CC-3B85B57AE020}">
      <dsp:nvSpPr>
        <dsp:cNvPr id="0" name=""/>
        <dsp:cNvSpPr/>
      </dsp:nvSpPr>
      <dsp:spPr>
        <a:xfrm>
          <a:off x="727" y="429"/>
          <a:ext cx="3007054" cy="490331"/>
        </a:xfrm>
        <a:prstGeom prst="rect">
          <a:avLst/>
        </a:prstGeom>
        <a:blipFill rotWithShape="0">
          <a:blip xmlns:r="http://schemas.openxmlformats.org/officeDocument/2006/relationships" r:embed="rId1"/>
          <a:stretch>
            <a:fillRect/>
          </a:stretch>
        </a:blipFill>
        <a:ln w="25400" cap="flat" cmpd="sng" algn="ctr">
          <a:solidFill>
            <a:srgbClr val="1F49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ysClr val="window" lastClr="FFFFFF"/>
              </a:solidFill>
              <a:latin typeface="Calibri"/>
              <a:ea typeface="+mn-ea"/>
              <a:cs typeface="+mn-cs"/>
            </a:rPr>
            <a:t>4 EJES ESTRATÉGICOS</a:t>
          </a:r>
        </a:p>
      </dsp:txBody>
      <dsp:txXfrm>
        <a:off x="727" y="429"/>
        <a:ext cx="3007054" cy="490331"/>
      </dsp:txXfrm>
    </dsp:sp>
    <dsp:sp modelId="{5155BDF0-0887-482D-B06F-EB3955B3C7B8}">
      <dsp:nvSpPr>
        <dsp:cNvPr id="0" name=""/>
        <dsp:cNvSpPr/>
      </dsp:nvSpPr>
      <dsp:spPr>
        <a:xfrm rot="5400000">
          <a:off x="4642075" y="-1068935"/>
          <a:ext cx="2050856" cy="5370847"/>
        </a:xfrm>
        <a:prstGeom prst="round2SameRect">
          <a:avLst/>
        </a:prstGeom>
        <a:solidFill>
          <a:schemeClr val="accent1">
            <a:alpha val="90000"/>
          </a:scheme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endParaRPr lang="es-ES" sz="1400" b="1" kern="1200" dirty="0">
            <a:solidFill>
              <a:schemeClr val="bg1"/>
            </a:solidFill>
            <a:latin typeface="Calibri"/>
            <a:ea typeface="+mn-ea"/>
            <a:cs typeface="+mn-cs"/>
          </a:endParaRPr>
        </a:p>
        <a:p>
          <a:pPr marL="114300" lvl="1" indent="-114300" algn="just" defTabSz="622300">
            <a:lnSpc>
              <a:spcPct val="90000"/>
            </a:lnSpc>
            <a:spcBef>
              <a:spcPct val="0"/>
            </a:spcBef>
            <a:spcAft>
              <a:spcPct val="15000"/>
            </a:spcAft>
            <a:buChar char="•"/>
          </a:pPr>
          <a:r>
            <a:rPr lang="es-ES" sz="1400" b="1" kern="1200" dirty="0">
              <a:solidFill>
                <a:schemeClr val="bg1"/>
              </a:solidFill>
              <a:latin typeface="Calibri"/>
              <a:ea typeface="+mn-ea"/>
              <a:cs typeface="+mn-cs"/>
            </a:rPr>
            <a:t>OE 1. Accesibilidad en la atención presencial.</a:t>
          </a:r>
        </a:p>
        <a:p>
          <a:pPr marL="114300" lvl="1" indent="-114300" algn="just" defTabSz="622300">
            <a:lnSpc>
              <a:spcPct val="90000"/>
            </a:lnSpc>
            <a:spcBef>
              <a:spcPct val="0"/>
            </a:spcBef>
            <a:spcAft>
              <a:spcPct val="15000"/>
            </a:spcAft>
            <a:buChar char="•"/>
          </a:pPr>
          <a:r>
            <a:rPr lang="es-ES" sz="1400" b="1" kern="1200" dirty="0">
              <a:solidFill>
                <a:schemeClr val="bg1"/>
              </a:solidFill>
              <a:latin typeface="Calibri"/>
              <a:ea typeface="+mn-ea"/>
              <a:cs typeface="+mn-cs"/>
            </a:rPr>
            <a:t>OE 2. Nuevo modelo de atención multicanal accesible y eficiente.</a:t>
          </a:r>
        </a:p>
        <a:p>
          <a:pPr marL="114300" lvl="1" indent="-114300" algn="just" defTabSz="622300">
            <a:lnSpc>
              <a:spcPct val="90000"/>
            </a:lnSpc>
            <a:spcBef>
              <a:spcPct val="0"/>
            </a:spcBef>
            <a:spcAft>
              <a:spcPct val="15000"/>
            </a:spcAft>
            <a:buChar char="•"/>
          </a:pPr>
          <a:r>
            <a:rPr lang="es-ES" sz="1400" b="1" kern="1200" dirty="0">
              <a:solidFill>
                <a:schemeClr val="bg1"/>
              </a:solidFill>
              <a:latin typeface="Calibri"/>
              <a:ea typeface="+mn-ea"/>
              <a:cs typeface="+mn-cs"/>
            </a:rPr>
            <a:t>OE 3. Digitalización de la gestión para la mejora hacia la ciudadanía.</a:t>
          </a:r>
        </a:p>
        <a:p>
          <a:pPr marL="114300" lvl="1" indent="-114300" algn="just" defTabSz="622300">
            <a:lnSpc>
              <a:spcPct val="90000"/>
            </a:lnSpc>
            <a:spcBef>
              <a:spcPct val="0"/>
            </a:spcBef>
            <a:spcAft>
              <a:spcPct val="15000"/>
            </a:spcAft>
            <a:buChar char="•"/>
          </a:pPr>
          <a:r>
            <a:rPr lang="es-ES" sz="1400" b="1" kern="1200" dirty="0">
              <a:solidFill>
                <a:schemeClr val="bg1"/>
              </a:solidFill>
              <a:latin typeface="Calibri"/>
              <a:ea typeface="+mn-ea"/>
              <a:cs typeface="+mn-cs"/>
            </a:rPr>
            <a:t>OE 4. Servicios de calidad a la ciudadanía en todo el territorio.</a:t>
          </a:r>
        </a:p>
        <a:p>
          <a:pPr marL="114300" lvl="1" indent="-114300" algn="just" defTabSz="622300">
            <a:lnSpc>
              <a:spcPct val="90000"/>
            </a:lnSpc>
            <a:spcBef>
              <a:spcPct val="0"/>
            </a:spcBef>
            <a:spcAft>
              <a:spcPct val="15000"/>
            </a:spcAft>
            <a:buChar char="•"/>
          </a:pPr>
          <a:r>
            <a:rPr lang="es-ES" sz="1400" b="1" kern="1200" dirty="0">
              <a:solidFill>
                <a:schemeClr val="bg1"/>
              </a:solidFill>
              <a:latin typeface="Calibri"/>
              <a:ea typeface="+mn-ea"/>
              <a:cs typeface="+mn-cs"/>
            </a:rPr>
            <a:t>OE 5. Tratamiento específico de las singularidades en la atención a la ciudadanía en la lengua cooficial.</a:t>
          </a:r>
        </a:p>
        <a:p>
          <a:pPr marL="57150" lvl="1" indent="-57150" algn="just" defTabSz="444500">
            <a:lnSpc>
              <a:spcPct val="90000"/>
            </a:lnSpc>
            <a:spcBef>
              <a:spcPct val="0"/>
            </a:spcBef>
            <a:spcAft>
              <a:spcPct val="15000"/>
            </a:spcAft>
            <a:buChar char="•"/>
          </a:pPr>
          <a:endParaRPr lang="es-ES" sz="1000" b="1" kern="1200" dirty="0">
            <a:solidFill>
              <a:schemeClr val="bg1"/>
            </a:solidFill>
            <a:latin typeface="Calibri"/>
            <a:ea typeface="+mn-ea"/>
            <a:cs typeface="+mn-cs"/>
          </a:endParaRPr>
        </a:p>
      </dsp:txBody>
      <dsp:txXfrm rot="-5400000">
        <a:off x="2982080" y="691175"/>
        <a:ext cx="5270732" cy="1850626"/>
      </dsp:txXfrm>
    </dsp:sp>
    <dsp:sp modelId="{CFEDF031-3A1E-407F-BBA5-E175AC6E90B4}">
      <dsp:nvSpPr>
        <dsp:cNvPr id="0" name=""/>
        <dsp:cNvSpPr/>
      </dsp:nvSpPr>
      <dsp:spPr>
        <a:xfrm>
          <a:off x="727" y="1136998"/>
          <a:ext cx="2980624" cy="826506"/>
        </a:xfrm>
        <a:prstGeom prst="roundRect">
          <a:avLst/>
        </a:prstGeom>
        <a:solidFill>
          <a:schemeClr val="accent1"/>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ysClr val="window" lastClr="FFFFFF"/>
              </a:solidFill>
              <a:latin typeface="Calibri"/>
              <a:ea typeface="+mn-ea"/>
              <a:cs typeface="+mn-cs"/>
            </a:rPr>
            <a:t>EJE 1. UNA ADMINISTRACIÓN DE CALIDAD Y ACCESIBLE A LA CIUDADANÍA.</a:t>
          </a:r>
        </a:p>
      </dsp:txBody>
      <dsp:txXfrm>
        <a:off x="41074" y="1177345"/>
        <a:ext cx="2899930" cy="745812"/>
      </dsp:txXfrm>
    </dsp:sp>
    <dsp:sp modelId="{31B58F77-9285-4E95-A0DE-52E2521640C9}">
      <dsp:nvSpPr>
        <dsp:cNvPr id="0" name=""/>
        <dsp:cNvSpPr/>
      </dsp:nvSpPr>
      <dsp:spPr>
        <a:xfrm rot="5400000">
          <a:off x="4468553" y="1194883"/>
          <a:ext cx="2409664" cy="5359084"/>
        </a:xfrm>
        <a:prstGeom prst="round2SameRect">
          <a:avLst/>
        </a:prstGeom>
        <a:solidFill>
          <a:srgbClr val="C49500">
            <a:alpha val="89804"/>
          </a:srgb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Font typeface="Arial" panose="020B0604020202020204" pitchFamily="34" charset="0"/>
            <a:buChar char="•"/>
          </a:pPr>
          <a:r>
            <a:rPr lang="es-ES" sz="1400" b="1" kern="1200" dirty="0">
              <a:solidFill>
                <a:schemeClr val="bg1"/>
              </a:solidFill>
              <a:latin typeface="Calibri"/>
              <a:ea typeface="+mn-ea"/>
              <a:cs typeface="+mn-cs"/>
            </a:rPr>
            <a:t>OE 6. Definición de una estrategia común para la ordenación de los recursos humanos, en colaboración con los ministerios funcionales.</a:t>
          </a:r>
          <a:endParaRPr lang="es-ES" sz="1000" b="1" kern="1200" dirty="0">
            <a:solidFill>
              <a:schemeClr val="bg1"/>
            </a:solidFill>
            <a:latin typeface="Calibri"/>
            <a:ea typeface="+mn-ea"/>
            <a:cs typeface="+mn-cs"/>
          </a:endParaRPr>
        </a:p>
        <a:p>
          <a:pPr marL="114300" lvl="1" indent="-114300" algn="l" defTabSz="622300">
            <a:lnSpc>
              <a:spcPct val="90000"/>
            </a:lnSpc>
            <a:spcBef>
              <a:spcPct val="0"/>
            </a:spcBef>
            <a:spcAft>
              <a:spcPct val="15000"/>
            </a:spcAft>
            <a:buChar char="•"/>
          </a:pPr>
          <a:r>
            <a:rPr lang="es-ES" sz="1400" b="1" kern="1200" dirty="0">
              <a:solidFill>
                <a:schemeClr val="bg1"/>
              </a:solidFill>
              <a:latin typeface="Calibri"/>
              <a:ea typeface="+mn-ea"/>
              <a:cs typeface="+mn-cs"/>
            </a:rPr>
            <a:t>OE 7. Diseño de nuevas estructuras para la gestión eficiente de los servicios integrados.</a:t>
          </a:r>
        </a:p>
        <a:p>
          <a:pPr marL="114300" lvl="1" indent="-114300" algn="l" defTabSz="622300">
            <a:lnSpc>
              <a:spcPct val="90000"/>
            </a:lnSpc>
            <a:spcBef>
              <a:spcPct val="0"/>
            </a:spcBef>
            <a:spcAft>
              <a:spcPct val="15000"/>
            </a:spcAft>
            <a:buChar char="•"/>
          </a:pPr>
          <a:r>
            <a:rPr lang="es-ES" sz="1400" b="1" kern="1200" dirty="0">
              <a:solidFill>
                <a:schemeClr val="bg1"/>
              </a:solidFill>
              <a:latin typeface="Calibri"/>
              <a:ea typeface="+mn-ea"/>
              <a:cs typeface="+mn-cs"/>
            </a:rPr>
            <a:t>OE 8. Implantación de medidas para la gestión eficaz de los recursos humanos por competencias, adecuada a las nuevas estructuras.</a:t>
          </a:r>
        </a:p>
        <a:p>
          <a:pPr marL="114300" lvl="1" indent="-114300" algn="l" defTabSz="622300">
            <a:lnSpc>
              <a:spcPct val="90000"/>
            </a:lnSpc>
            <a:spcBef>
              <a:spcPct val="0"/>
            </a:spcBef>
            <a:spcAft>
              <a:spcPct val="15000"/>
            </a:spcAft>
            <a:buChar char="•"/>
          </a:pPr>
          <a:r>
            <a:rPr lang="es-ES" sz="1400" b="1" kern="1200" dirty="0">
              <a:solidFill>
                <a:schemeClr val="bg1"/>
              </a:solidFill>
              <a:latin typeface="Calibri"/>
              <a:ea typeface="+mn-ea"/>
              <a:cs typeface="+mn-cs"/>
            </a:rPr>
            <a:t>OE 9. Consolidación de la gestión basada en la planificación y la retribución vinculada a objetivos.</a:t>
          </a:r>
        </a:p>
      </dsp:txBody>
      <dsp:txXfrm rot="-5400000">
        <a:off x="2993843" y="2787223"/>
        <a:ext cx="5241454" cy="2174404"/>
      </dsp:txXfrm>
    </dsp:sp>
    <dsp:sp modelId="{D4490B2C-2F3D-474A-9728-96DE7C4800C3}">
      <dsp:nvSpPr>
        <dsp:cNvPr id="0" name=""/>
        <dsp:cNvSpPr/>
      </dsp:nvSpPr>
      <dsp:spPr>
        <a:xfrm>
          <a:off x="0" y="3191424"/>
          <a:ext cx="2992371" cy="1191426"/>
        </a:xfrm>
        <a:prstGeom prst="roundRect">
          <a:avLst/>
        </a:prstGeom>
        <a:solidFill>
          <a:srgbClr val="C49500"/>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ysClr val="window" lastClr="FFFFFF"/>
              </a:solidFill>
              <a:latin typeface="Calibri"/>
              <a:ea typeface="+mn-ea"/>
              <a:cs typeface="+mn-cs"/>
            </a:rPr>
            <a:t>EJE 2. RECURSOS HUMANOS ORIENTADOS A LA PRESTACIÓN EFICIENTE DE LOS SERVICIOS PÚBLICOS.</a:t>
          </a:r>
        </a:p>
      </dsp:txBody>
      <dsp:txXfrm>
        <a:off x="58161" y="3249585"/>
        <a:ext cx="2876049" cy="1075104"/>
      </dsp:txXfrm>
    </dsp:sp>
    <dsp:sp modelId="{E155248D-58BE-47DD-BC04-496B428D24D9}">
      <dsp:nvSpPr>
        <dsp:cNvPr id="0" name=""/>
        <dsp:cNvSpPr/>
      </dsp:nvSpPr>
      <dsp:spPr>
        <a:xfrm>
          <a:off x="3033719" y="0"/>
          <a:ext cx="5319208" cy="490331"/>
        </a:xfrm>
        <a:prstGeom prst="rect">
          <a:avLst/>
        </a:prstGeom>
        <a:blipFill rotWithShape="0">
          <a:blip xmlns:r="http://schemas.openxmlformats.org/officeDocument/2006/relationships" r:embed="rId1"/>
          <a:stretch>
            <a:fillRect/>
          </a:stretch>
        </a:blipFill>
        <a:ln w="25400" cap="flat" cmpd="sng" algn="ctr">
          <a:solidFill>
            <a:srgbClr val="1F49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ysClr val="window" lastClr="FFFFFF"/>
              </a:solidFill>
              <a:latin typeface="Calibri"/>
              <a:ea typeface="+mn-ea"/>
              <a:cs typeface="+mn-cs"/>
            </a:rPr>
            <a:t>14 OBJETIVOS ESTRATÉGICOS</a:t>
          </a:r>
        </a:p>
      </dsp:txBody>
      <dsp:txXfrm>
        <a:off x="3033719" y="0"/>
        <a:ext cx="5319208" cy="490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04F0C-4C08-4FEE-B3CC-3B85B57AE020}">
      <dsp:nvSpPr>
        <dsp:cNvPr id="0" name=""/>
        <dsp:cNvSpPr/>
      </dsp:nvSpPr>
      <dsp:spPr>
        <a:xfrm>
          <a:off x="727" y="716"/>
          <a:ext cx="3007054" cy="521163"/>
        </a:xfrm>
        <a:prstGeom prst="rect">
          <a:avLst/>
        </a:prstGeom>
        <a:blipFill rotWithShape="0">
          <a:blip xmlns:r="http://schemas.openxmlformats.org/officeDocument/2006/relationships" r:embed="rId1"/>
          <a:stretch>
            <a:fillRect/>
          </a:stretch>
        </a:blipFill>
        <a:ln w="25400" cap="flat" cmpd="sng" algn="ctr">
          <a:solidFill>
            <a:srgbClr val="1F49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ysClr val="window" lastClr="FFFFFF"/>
              </a:solidFill>
              <a:latin typeface="Calibri"/>
              <a:ea typeface="+mn-ea"/>
              <a:cs typeface="+mn-cs"/>
            </a:rPr>
            <a:t>4 EJES ESTRATÉGICOS</a:t>
          </a:r>
        </a:p>
      </dsp:txBody>
      <dsp:txXfrm>
        <a:off x="727" y="716"/>
        <a:ext cx="3007054" cy="521163"/>
      </dsp:txXfrm>
    </dsp:sp>
    <dsp:sp modelId="{5155BDF0-0887-482D-B06F-EB3955B3C7B8}">
      <dsp:nvSpPr>
        <dsp:cNvPr id="0" name=""/>
        <dsp:cNvSpPr/>
      </dsp:nvSpPr>
      <dsp:spPr>
        <a:xfrm rot="5400000">
          <a:off x="4577596" y="-967029"/>
          <a:ext cx="2179815" cy="5370847"/>
        </a:xfrm>
        <a:prstGeom prst="round2SameRect">
          <a:avLst/>
        </a:prstGeom>
        <a:solidFill>
          <a:srgbClr val="9E1E36">
            <a:alpha val="90000"/>
          </a:srgb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endParaRPr lang="es-ES" sz="1400" b="1" kern="1200" dirty="0">
            <a:solidFill>
              <a:schemeClr val="bg1"/>
            </a:solidFill>
            <a:latin typeface="Calibri"/>
            <a:ea typeface="+mn-ea"/>
            <a:cs typeface="+mn-cs"/>
          </a:endParaRPr>
        </a:p>
        <a:p>
          <a:pPr marL="114300" lvl="1" indent="-114300" algn="just" defTabSz="622300">
            <a:lnSpc>
              <a:spcPct val="90000"/>
            </a:lnSpc>
            <a:spcBef>
              <a:spcPct val="0"/>
            </a:spcBef>
            <a:spcAft>
              <a:spcPct val="15000"/>
            </a:spcAft>
            <a:buChar char="•"/>
          </a:pPr>
          <a:r>
            <a:rPr lang="es-ES" sz="1400" b="1" kern="1200" dirty="0">
              <a:solidFill>
                <a:schemeClr val="bg1"/>
              </a:solidFill>
              <a:latin typeface="Calibri"/>
              <a:ea typeface="+mn-ea"/>
              <a:cs typeface="+mn-cs"/>
            </a:rPr>
            <a:t>OE 11. Unidad de acción de la AGE en el Territorio.</a:t>
          </a:r>
        </a:p>
        <a:p>
          <a:pPr marL="114300" lvl="1" indent="-114300" algn="just" defTabSz="622300">
            <a:lnSpc>
              <a:spcPct val="90000"/>
            </a:lnSpc>
            <a:spcBef>
              <a:spcPct val="0"/>
            </a:spcBef>
            <a:spcAft>
              <a:spcPct val="15000"/>
            </a:spcAft>
            <a:buChar char="•"/>
          </a:pPr>
          <a:r>
            <a:rPr lang="es-ES" sz="1400" b="1" kern="1200" dirty="0">
              <a:solidFill>
                <a:schemeClr val="bg1"/>
              </a:solidFill>
              <a:latin typeface="Calibri"/>
              <a:ea typeface="+mn-ea"/>
              <a:cs typeface="+mn-cs"/>
            </a:rPr>
            <a:t>OE 12. Imagen institucional única y reconocible.</a:t>
          </a:r>
        </a:p>
        <a:p>
          <a:pPr marL="114300" lvl="1" indent="-114300" algn="just" defTabSz="622300">
            <a:lnSpc>
              <a:spcPct val="90000"/>
            </a:lnSpc>
            <a:spcBef>
              <a:spcPct val="0"/>
            </a:spcBef>
            <a:spcAft>
              <a:spcPct val="15000"/>
            </a:spcAft>
            <a:buChar char="•"/>
          </a:pPr>
          <a:r>
            <a:rPr lang="es-ES" sz="1400" b="1" kern="1200" dirty="0">
              <a:solidFill>
                <a:schemeClr val="bg1"/>
              </a:solidFill>
              <a:latin typeface="Calibri"/>
              <a:ea typeface="+mn-ea"/>
              <a:cs typeface="+mn-cs"/>
            </a:rPr>
            <a:t>OE 13. Transparencia y Gobierno Abierto.</a:t>
          </a:r>
        </a:p>
        <a:p>
          <a:pPr marL="57150" lvl="1" indent="-57150" algn="just" defTabSz="444500">
            <a:lnSpc>
              <a:spcPct val="90000"/>
            </a:lnSpc>
            <a:spcBef>
              <a:spcPct val="0"/>
            </a:spcBef>
            <a:spcAft>
              <a:spcPct val="15000"/>
            </a:spcAft>
            <a:buChar char="•"/>
          </a:pPr>
          <a:endParaRPr lang="es-ES" sz="1000" b="1" kern="1200" dirty="0">
            <a:solidFill>
              <a:schemeClr val="bg1"/>
            </a:solidFill>
            <a:latin typeface="Calibri"/>
            <a:ea typeface="+mn-ea"/>
            <a:cs typeface="+mn-cs"/>
          </a:endParaRPr>
        </a:p>
      </dsp:txBody>
      <dsp:txXfrm rot="-5400000">
        <a:off x="2982080" y="734897"/>
        <a:ext cx="5264437" cy="1966995"/>
      </dsp:txXfrm>
    </dsp:sp>
    <dsp:sp modelId="{CFEDF031-3A1E-407F-BBA5-E175AC6E90B4}">
      <dsp:nvSpPr>
        <dsp:cNvPr id="0" name=""/>
        <dsp:cNvSpPr/>
      </dsp:nvSpPr>
      <dsp:spPr>
        <a:xfrm>
          <a:off x="727" y="1208753"/>
          <a:ext cx="2980624" cy="878477"/>
        </a:xfrm>
        <a:prstGeom prst="roundRect">
          <a:avLst/>
        </a:prstGeom>
        <a:solidFill>
          <a:srgbClr val="9E1E36"/>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ysClr val="window" lastClr="FFFFFF"/>
              </a:solidFill>
              <a:latin typeface="Calibri"/>
              <a:ea typeface="+mn-ea"/>
              <a:cs typeface="+mn-cs"/>
            </a:rPr>
            <a:t>EJE 3. VISIBILIDAD INSTITUCIONAL RECONOCIBLE Y HOMOGÉNEA.</a:t>
          </a:r>
        </a:p>
      </dsp:txBody>
      <dsp:txXfrm>
        <a:off x="43611" y="1251637"/>
        <a:ext cx="2894856" cy="792709"/>
      </dsp:txXfrm>
    </dsp:sp>
    <dsp:sp modelId="{31B58F77-9285-4E95-A0DE-52E2521640C9}">
      <dsp:nvSpPr>
        <dsp:cNvPr id="0" name=""/>
        <dsp:cNvSpPr/>
      </dsp:nvSpPr>
      <dsp:spPr>
        <a:xfrm rot="5400000">
          <a:off x="4567342" y="1264219"/>
          <a:ext cx="2212085" cy="5359084"/>
        </a:xfrm>
        <a:prstGeom prst="round2SameRect">
          <a:avLst/>
        </a:prstGeom>
        <a:solidFill>
          <a:schemeClr val="accent5">
            <a:lumMod val="75000"/>
            <a:alpha val="89804"/>
          </a:schemeClr>
        </a:solidFill>
        <a:ln w="25400" cap="flat" cmpd="sng" algn="ctr">
          <a:solidFill>
            <a:srgbClr val="4F81BD">
              <a:alpha val="90000"/>
              <a:tint val="40000"/>
              <a:hueOff val="0"/>
              <a:satOff val="0"/>
              <a:lumOff val="0"/>
              <a:alphaOff val="0"/>
            </a:srgb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Font typeface="Arial" panose="020B0604020202020204" pitchFamily="34" charset="0"/>
            <a:buChar char="•"/>
          </a:pPr>
          <a:r>
            <a:rPr lang="es-ES" sz="1400" b="1" kern="1200" dirty="0">
              <a:solidFill>
                <a:schemeClr val="bg1"/>
              </a:solidFill>
              <a:latin typeface="Calibri"/>
              <a:ea typeface="+mn-ea"/>
              <a:cs typeface="+mn-cs"/>
            </a:rPr>
            <a:t>OE 14. Uso sostenible de los recursos de la AGE en el territorio.</a:t>
          </a:r>
          <a:endParaRPr lang="es-ES" sz="1000" b="1" kern="1200" dirty="0">
            <a:solidFill>
              <a:schemeClr val="bg1"/>
            </a:solidFill>
            <a:latin typeface="Calibri"/>
            <a:ea typeface="+mn-ea"/>
            <a:cs typeface="+mn-cs"/>
          </a:endParaRPr>
        </a:p>
        <a:p>
          <a:pPr marL="114300" lvl="1" indent="-114300" algn="just" defTabSz="622300">
            <a:lnSpc>
              <a:spcPct val="90000"/>
            </a:lnSpc>
            <a:spcBef>
              <a:spcPct val="0"/>
            </a:spcBef>
            <a:spcAft>
              <a:spcPct val="15000"/>
            </a:spcAft>
            <a:buFont typeface="Arial" panose="020B0604020202020204" pitchFamily="34" charset="0"/>
            <a:buChar char="•"/>
          </a:pPr>
          <a:r>
            <a:rPr lang="es-ES" sz="1400" b="1" kern="1200" dirty="0">
              <a:solidFill>
                <a:schemeClr val="bg1"/>
              </a:solidFill>
              <a:latin typeface="Calibri"/>
              <a:ea typeface="+mn-ea"/>
              <a:cs typeface="+mn-cs"/>
            </a:rPr>
            <a:t>OE 15. Una Administración sin papel.</a:t>
          </a:r>
          <a:endParaRPr lang="es-ES" sz="1000" b="1" kern="1200" dirty="0">
            <a:solidFill>
              <a:schemeClr val="bg1"/>
            </a:solidFill>
            <a:latin typeface="Calibri"/>
            <a:ea typeface="+mn-ea"/>
            <a:cs typeface="+mn-cs"/>
          </a:endParaRPr>
        </a:p>
      </dsp:txBody>
      <dsp:txXfrm rot="-5400000">
        <a:off x="2993843" y="2945704"/>
        <a:ext cx="5251099" cy="1996115"/>
      </dsp:txXfrm>
    </dsp:sp>
    <dsp:sp modelId="{D4490B2C-2F3D-474A-9728-96DE7C4800C3}">
      <dsp:nvSpPr>
        <dsp:cNvPr id="0" name=""/>
        <dsp:cNvSpPr/>
      </dsp:nvSpPr>
      <dsp:spPr>
        <a:xfrm>
          <a:off x="0" y="3217812"/>
          <a:ext cx="2992371" cy="1266343"/>
        </a:xfrm>
        <a:prstGeom prst="roundRect">
          <a:avLst/>
        </a:prstGeom>
        <a:solidFill>
          <a:schemeClr val="accent5">
            <a:lumMod val="75000"/>
          </a:schemeClr>
        </a:solidFill>
        <a:ln w="25400" cap="flat" cmpd="sng" algn="ctr">
          <a:solidFill>
            <a:sysClr val="window" lastClr="FFFFFF">
              <a:hueOff val="0"/>
              <a:satOff val="0"/>
              <a:lumOff val="0"/>
              <a:alphaOff val="0"/>
            </a:sys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ysClr val="window" lastClr="FFFFFF"/>
              </a:solidFill>
              <a:latin typeface="Calibri"/>
              <a:ea typeface="+mn-ea"/>
              <a:cs typeface="+mn-cs"/>
            </a:rPr>
            <a:t>EJE 4. COMPROMISO CON LA SOSTENIBILIDAD.</a:t>
          </a:r>
        </a:p>
      </dsp:txBody>
      <dsp:txXfrm>
        <a:off x="61818" y="3279630"/>
        <a:ext cx="2868735" cy="1142707"/>
      </dsp:txXfrm>
    </dsp:sp>
    <dsp:sp modelId="{E155248D-58BE-47DD-BC04-496B428D24D9}">
      <dsp:nvSpPr>
        <dsp:cNvPr id="0" name=""/>
        <dsp:cNvSpPr/>
      </dsp:nvSpPr>
      <dsp:spPr>
        <a:xfrm>
          <a:off x="3033719" y="0"/>
          <a:ext cx="5319208" cy="521163"/>
        </a:xfrm>
        <a:prstGeom prst="rect">
          <a:avLst/>
        </a:prstGeom>
        <a:blipFill rotWithShape="0">
          <a:blip xmlns:r="http://schemas.openxmlformats.org/officeDocument/2006/relationships" r:embed="rId1"/>
          <a:stretch>
            <a:fillRect/>
          </a:stretch>
        </a:blipFill>
        <a:ln w="25400" cap="flat" cmpd="sng" algn="ctr">
          <a:solidFill>
            <a:srgbClr val="1F49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ysClr val="window" lastClr="FFFFFF"/>
              </a:solidFill>
              <a:latin typeface="Calibri"/>
              <a:ea typeface="+mn-ea"/>
              <a:cs typeface="+mn-cs"/>
            </a:rPr>
            <a:t>14 OBJETIVOS ESTRATÉGICOS</a:t>
          </a:r>
        </a:p>
      </dsp:txBody>
      <dsp:txXfrm>
        <a:off x="3033719" y="0"/>
        <a:ext cx="5319208" cy="5211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9.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1.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5.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6.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7.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8.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F8B6912-CD43-41E0-828C-9D75A1AF65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F7ACE63-3140-4FE1-8C02-24541FF7EB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F415D7-ACE2-47D8-9BB0-D227F16F6436}" type="datetimeFigureOut">
              <a:rPr lang="es-ES" smtClean="0"/>
              <a:t>20/12/2024</a:t>
            </a:fld>
            <a:endParaRPr lang="es-ES"/>
          </a:p>
        </p:txBody>
      </p:sp>
      <p:sp>
        <p:nvSpPr>
          <p:cNvPr id="4" name="Marcador de pie de página 3">
            <a:extLst>
              <a:ext uri="{FF2B5EF4-FFF2-40B4-BE49-F238E27FC236}">
                <a16:creationId xmlns:a16="http://schemas.microsoft.com/office/drawing/2014/main" id="{4F3193BA-075B-4ED1-A697-40CDBC7587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CD383F54-B4CF-4208-8F49-10D8BE4FFE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F7D8E7-B935-4108-9090-30022D1F2971}" type="slidenum">
              <a:rPr lang="es-ES" smtClean="0"/>
              <a:t>‹Nº›</a:t>
            </a:fld>
            <a:endParaRPr lang="es-ES"/>
          </a:p>
        </p:txBody>
      </p:sp>
    </p:spTree>
    <p:extLst>
      <p:ext uri="{BB962C8B-B14F-4D97-AF65-F5344CB8AC3E}">
        <p14:creationId xmlns:p14="http://schemas.microsoft.com/office/powerpoint/2010/main" val="1543859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58093-1400-407D-96D0-B5EE31320A08}" type="datetimeFigureOut">
              <a:rPr lang="es-ES" smtClean="0"/>
              <a:t>20/12/2024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09444-5C64-44FA-98F2-BF9FE58085C2}" type="slidenum">
              <a:rPr lang="es-ES" smtClean="0"/>
              <a:t>‹Nº›</a:t>
            </a:fld>
            <a:endParaRPr lang="es-ES"/>
          </a:p>
        </p:txBody>
      </p:sp>
    </p:spTree>
    <p:extLst>
      <p:ext uri="{BB962C8B-B14F-4D97-AF65-F5344CB8AC3E}">
        <p14:creationId xmlns:p14="http://schemas.microsoft.com/office/powerpoint/2010/main" val="600181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2</a:t>
            </a:fld>
            <a:endParaRPr lang="es-ES"/>
          </a:p>
        </p:txBody>
      </p:sp>
    </p:spTree>
    <p:extLst>
      <p:ext uri="{BB962C8B-B14F-4D97-AF65-F5344CB8AC3E}">
        <p14:creationId xmlns:p14="http://schemas.microsoft.com/office/powerpoint/2010/main" val="41814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BD09444-5C64-44FA-98F2-BF9FE58085C2}" type="slidenum">
              <a:rPr lang="es-ES" smtClean="0"/>
              <a:t>18</a:t>
            </a:fld>
            <a:endParaRPr lang="es-ES"/>
          </a:p>
        </p:txBody>
      </p:sp>
    </p:spTree>
    <p:extLst>
      <p:ext uri="{BB962C8B-B14F-4D97-AF65-F5344CB8AC3E}">
        <p14:creationId xmlns:p14="http://schemas.microsoft.com/office/powerpoint/2010/main" val="343472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BD09444-5C64-44FA-98F2-BF9FE58085C2}" type="slidenum">
              <a:rPr lang="es-ES" smtClean="0"/>
              <a:t>19</a:t>
            </a:fld>
            <a:endParaRPr lang="es-ES"/>
          </a:p>
        </p:txBody>
      </p:sp>
    </p:spTree>
    <p:extLst>
      <p:ext uri="{BB962C8B-B14F-4D97-AF65-F5344CB8AC3E}">
        <p14:creationId xmlns:p14="http://schemas.microsoft.com/office/powerpoint/2010/main" val="343472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72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782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94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48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435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66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454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99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3</a:t>
            </a:fld>
            <a:endParaRPr lang="es-ES"/>
          </a:p>
        </p:txBody>
      </p:sp>
    </p:spTree>
    <p:extLst>
      <p:ext uri="{BB962C8B-B14F-4D97-AF65-F5344CB8AC3E}">
        <p14:creationId xmlns:p14="http://schemas.microsoft.com/office/powerpoint/2010/main" val="319432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52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7043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181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D09444-5C64-44FA-98F2-BF9FE58085C2}"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969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BD09444-5C64-44FA-98F2-BF9FE58085C2}" type="slidenum">
              <a:rPr lang="es-ES" smtClean="0"/>
              <a:t>42</a:t>
            </a:fld>
            <a:endParaRPr lang="es-ES"/>
          </a:p>
        </p:txBody>
      </p:sp>
    </p:spTree>
    <p:extLst>
      <p:ext uri="{BB962C8B-B14F-4D97-AF65-F5344CB8AC3E}">
        <p14:creationId xmlns:p14="http://schemas.microsoft.com/office/powerpoint/2010/main" val="3074809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43</a:t>
            </a:fld>
            <a:endParaRPr lang="es-ES"/>
          </a:p>
        </p:txBody>
      </p:sp>
    </p:spTree>
    <p:extLst>
      <p:ext uri="{BB962C8B-B14F-4D97-AF65-F5344CB8AC3E}">
        <p14:creationId xmlns:p14="http://schemas.microsoft.com/office/powerpoint/2010/main" val="1668397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44</a:t>
            </a:fld>
            <a:endParaRPr lang="es-ES"/>
          </a:p>
        </p:txBody>
      </p:sp>
    </p:spTree>
    <p:extLst>
      <p:ext uri="{BB962C8B-B14F-4D97-AF65-F5344CB8AC3E}">
        <p14:creationId xmlns:p14="http://schemas.microsoft.com/office/powerpoint/2010/main" val="3327320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45</a:t>
            </a:fld>
            <a:endParaRPr lang="es-ES"/>
          </a:p>
        </p:txBody>
      </p:sp>
    </p:spTree>
    <p:extLst>
      <p:ext uri="{BB962C8B-B14F-4D97-AF65-F5344CB8AC3E}">
        <p14:creationId xmlns:p14="http://schemas.microsoft.com/office/powerpoint/2010/main" val="3786128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46</a:t>
            </a:fld>
            <a:endParaRPr lang="es-ES"/>
          </a:p>
        </p:txBody>
      </p:sp>
    </p:spTree>
    <p:extLst>
      <p:ext uri="{BB962C8B-B14F-4D97-AF65-F5344CB8AC3E}">
        <p14:creationId xmlns:p14="http://schemas.microsoft.com/office/powerpoint/2010/main" val="276495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4</a:t>
            </a:fld>
            <a:endParaRPr lang="es-ES"/>
          </a:p>
        </p:txBody>
      </p:sp>
    </p:spTree>
    <p:extLst>
      <p:ext uri="{BB962C8B-B14F-4D97-AF65-F5344CB8AC3E}">
        <p14:creationId xmlns:p14="http://schemas.microsoft.com/office/powerpoint/2010/main" val="328342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5</a:t>
            </a:fld>
            <a:endParaRPr lang="es-ES"/>
          </a:p>
        </p:txBody>
      </p:sp>
    </p:spTree>
    <p:extLst>
      <p:ext uri="{BB962C8B-B14F-4D97-AF65-F5344CB8AC3E}">
        <p14:creationId xmlns:p14="http://schemas.microsoft.com/office/powerpoint/2010/main" val="27597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6</a:t>
            </a:fld>
            <a:endParaRPr lang="es-ES"/>
          </a:p>
        </p:txBody>
      </p:sp>
    </p:spTree>
    <p:extLst>
      <p:ext uri="{BB962C8B-B14F-4D97-AF65-F5344CB8AC3E}">
        <p14:creationId xmlns:p14="http://schemas.microsoft.com/office/powerpoint/2010/main" val="41814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7</a:t>
            </a:fld>
            <a:endParaRPr lang="es-ES"/>
          </a:p>
        </p:txBody>
      </p:sp>
    </p:spTree>
    <p:extLst>
      <p:ext uri="{BB962C8B-B14F-4D97-AF65-F5344CB8AC3E}">
        <p14:creationId xmlns:p14="http://schemas.microsoft.com/office/powerpoint/2010/main" val="130663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BD09444-5C64-44FA-98F2-BF9FE58085C2}" type="slidenum">
              <a:rPr lang="es-ES" smtClean="0"/>
              <a:t>8</a:t>
            </a:fld>
            <a:endParaRPr lang="es-ES"/>
          </a:p>
        </p:txBody>
      </p:sp>
    </p:spTree>
    <p:extLst>
      <p:ext uri="{BB962C8B-B14F-4D97-AF65-F5344CB8AC3E}">
        <p14:creationId xmlns:p14="http://schemas.microsoft.com/office/powerpoint/2010/main" val="376844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D09444-5C64-44FA-98F2-BF9FE58085C2}" type="slidenum">
              <a:rPr lang="es-ES" smtClean="0"/>
              <a:t>13</a:t>
            </a:fld>
            <a:endParaRPr lang="es-ES"/>
          </a:p>
        </p:txBody>
      </p:sp>
    </p:spTree>
    <p:extLst>
      <p:ext uri="{BB962C8B-B14F-4D97-AF65-F5344CB8AC3E}">
        <p14:creationId xmlns:p14="http://schemas.microsoft.com/office/powerpoint/2010/main" val="200651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BD09444-5C64-44FA-98F2-BF9FE58085C2}" type="slidenum">
              <a:rPr lang="es-ES" smtClean="0"/>
              <a:t>14</a:t>
            </a:fld>
            <a:endParaRPr lang="es-ES"/>
          </a:p>
        </p:txBody>
      </p:sp>
    </p:spTree>
    <p:extLst>
      <p:ext uri="{BB962C8B-B14F-4D97-AF65-F5344CB8AC3E}">
        <p14:creationId xmlns:p14="http://schemas.microsoft.com/office/powerpoint/2010/main" val="33244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EEC02A4-655E-4B64-BC65-5E2B6FE0DC6A}" type="datetime1">
              <a:rPr lang="es-ES" smtClean="0"/>
              <a:t>20/12/2024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373756390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FB7FE94-6316-4AF5-942B-CEC624DEBA87}" type="datetime1">
              <a:rPr lang="es-ES" smtClean="0"/>
              <a:t>20/12/2024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99071353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7AD7780-B997-403A-A5A4-D8472F91092C}" type="datetime1">
              <a:rPr lang="es-ES" smtClean="0"/>
              <a:t>20/12/2024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87341724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76A873E4-8071-4E36-B359-B60CBC4E804E}" type="datetime1">
              <a:rPr lang="es-ES" smtClean="0">
                <a:solidFill>
                  <a:srgbClr val="DBF5F9">
                    <a:shade val="90000"/>
                  </a:srgbClr>
                </a:solidFill>
              </a:rPr>
              <a:t>20/12/2024</a:t>
            </a:fld>
            <a:endParaRPr lang="es-ES">
              <a:solidFill>
                <a:srgbClr val="DBF5F9">
                  <a:shade val="90000"/>
                </a:srgbClr>
              </a:solidFill>
            </a:endParaRPr>
          </a:p>
        </p:txBody>
      </p:sp>
      <p:sp>
        <p:nvSpPr>
          <p:cNvPr id="19" name="Footer Placeholder 18"/>
          <p:cNvSpPr>
            <a:spLocks noGrp="1"/>
          </p:cNvSpPr>
          <p:nvPr>
            <p:ph type="ftr" sz="quarter" idx="11"/>
          </p:nvPr>
        </p:nvSpPr>
        <p:spPr/>
        <p:txBody>
          <a:bodyPr/>
          <a:lstStyle/>
          <a:p>
            <a:endParaRPr lang="es-ES">
              <a:solidFill>
                <a:srgbClr val="DBF5F9">
                  <a:shade val="90000"/>
                </a:srgbClr>
              </a:solidFill>
            </a:endParaRPr>
          </a:p>
        </p:txBody>
      </p:sp>
      <p:sp>
        <p:nvSpPr>
          <p:cNvPr id="27" name="Slide Number Placeholder 26"/>
          <p:cNvSpPr>
            <a:spLocks noGrp="1"/>
          </p:cNvSpPr>
          <p:nvPr>
            <p:ph type="sldNum" sz="quarter" idx="12"/>
          </p:nvPr>
        </p:nvSpPr>
        <p:spPr/>
        <p:txBody>
          <a:bodyPr/>
          <a:lstStyle/>
          <a:p>
            <a:fld id="{BCECDAE5-3B81-401B-AAD2-D1C88E068655}" type="slidenum">
              <a:rPr lang="es-ES" smtClean="0">
                <a:solidFill>
                  <a:srgbClr val="DBF5F9">
                    <a:shade val="90000"/>
                  </a:srgbClr>
                </a:solidFill>
              </a:rPr>
              <a:pPr/>
              <a:t>‹Nº›</a:t>
            </a:fld>
            <a:endParaRPr lang="es-ES">
              <a:solidFill>
                <a:srgbClr val="DBF5F9">
                  <a:shade val="90000"/>
                </a:srgbClr>
              </a:solidFill>
            </a:endParaRPr>
          </a:p>
        </p:txBody>
      </p:sp>
    </p:spTree>
    <p:extLst>
      <p:ext uri="{BB962C8B-B14F-4D97-AF65-F5344CB8AC3E}">
        <p14:creationId xmlns:p14="http://schemas.microsoft.com/office/powerpoint/2010/main" val="4060246047"/>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570E06F7-1E78-485A-9EDF-375F81A2DF63}" type="datetime1">
              <a:rPr lang="es-ES" smtClean="0">
                <a:solidFill>
                  <a:srgbClr val="04617B">
                    <a:shade val="90000"/>
                  </a:srgbClr>
                </a:solidFill>
              </a:rPr>
              <a:t>20/12/2024</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281752876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Date Placeholder 3"/>
          <p:cNvSpPr>
            <a:spLocks noGrp="1"/>
          </p:cNvSpPr>
          <p:nvPr>
            <p:ph type="dt" sz="half" idx="10"/>
          </p:nvPr>
        </p:nvSpPr>
        <p:spPr/>
        <p:txBody>
          <a:bodyPr/>
          <a:lstStyle/>
          <a:p>
            <a:fld id="{9B9388E1-DC97-40BC-A86D-C12423AE70EB}" type="datetime1">
              <a:rPr lang="es-ES" smtClean="0">
                <a:solidFill>
                  <a:srgbClr val="DBF5F9">
                    <a:shade val="90000"/>
                  </a:srgbClr>
                </a:solidFill>
              </a:rPr>
              <a:t>20/12/2024</a:t>
            </a:fld>
            <a:endParaRPr lang="es-ES">
              <a:solidFill>
                <a:srgbClr val="DBF5F9">
                  <a:shade val="90000"/>
                </a:srgbClr>
              </a:solidFill>
            </a:endParaRPr>
          </a:p>
        </p:txBody>
      </p:sp>
      <p:sp>
        <p:nvSpPr>
          <p:cNvPr id="5" name="Footer Placeholder 4"/>
          <p:cNvSpPr>
            <a:spLocks noGrp="1"/>
          </p:cNvSpPr>
          <p:nvPr>
            <p:ph type="ftr" sz="quarter" idx="11"/>
          </p:nvPr>
        </p:nvSpPr>
        <p:spPr/>
        <p:txBody>
          <a:bodyPr/>
          <a:lstStyle/>
          <a:p>
            <a:endParaRPr lang="es-ES">
              <a:solidFill>
                <a:srgbClr val="DBF5F9">
                  <a:shade val="90000"/>
                </a:srgbClr>
              </a:solidFill>
            </a:endParaRPr>
          </a:p>
        </p:txBody>
      </p:sp>
      <p:sp>
        <p:nvSpPr>
          <p:cNvPr id="6" name="Slide Number Placeholder 5"/>
          <p:cNvSpPr>
            <a:spLocks noGrp="1"/>
          </p:cNvSpPr>
          <p:nvPr>
            <p:ph type="sldNum" sz="quarter" idx="12"/>
          </p:nvPr>
        </p:nvSpPr>
        <p:spPr/>
        <p:txBody>
          <a:bodyPr/>
          <a:lstStyle/>
          <a:p>
            <a:fld id="{BCECDAE5-3B81-401B-AAD2-D1C88E068655}" type="slidenum">
              <a:rPr lang="es-ES" smtClean="0">
                <a:solidFill>
                  <a:srgbClr val="DBF5F9">
                    <a:shade val="90000"/>
                  </a:srgbClr>
                </a:solidFill>
              </a:rPr>
              <a:pPr/>
              <a:t>‹Nº›</a:t>
            </a:fld>
            <a:endParaRPr lang="es-ES">
              <a:solidFill>
                <a:srgbClr val="DBF5F9">
                  <a:shade val="90000"/>
                </a:srgbClr>
              </a:solidFill>
            </a:endParaRPr>
          </a:p>
        </p:txBody>
      </p:sp>
    </p:spTree>
    <p:extLst>
      <p:ext uri="{BB962C8B-B14F-4D97-AF65-F5344CB8AC3E}">
        <p14:creationId xmlns:p14="http://schemas.microsoft.com/office/powerpoint/2010/main" val="1472020371"/>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F8D7F162-6E77-4255-9B06-A07DFCD6024C}" type="datetime1">
              <a:rPr lang="es-ES" smtClean="0">
                <a:solidFill>
                  <a:srgbClr val="04617B">
                    <a:shade val="90000"/>
                  </a:srgbClr>
                </a:solidFill>
              </a:rPr>
              <a:t>20/12/2024</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422865874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Date Placeholder 6"/>
          <p:cNvSpPr>
            <a:spLocks noGrp="1"/>
          </p:cNvSpPr>
          <p:nvPr>
            <p:ph type="dt" sz="half" idx="10"/>
          </p:nvPr>
        </p:nvSpPr>
        <p:spPr/>
        <p:txBody>
          <a:bodyPr/>
          <a:lstStyle/>
          <a:p>
            <a:fld id="{80587F80-73C9-4833-A9E6-708849B9716D}" type="datetime1">
              <a:rPr lang="es-ES" smtClean="0">
                <a:solidFill>
                  <a:srgbClr val="04617B">
                    <a:shade val="90000"/>
                  </a:srgbClr>
                </a:solidFill>
              </a:rPr>
              <a:t>20/12/2024</a:t>
            </a:fld>
            <a:endParaRPr lang="es-ES">
              <a:solidFill>
                <a:srgbClr val="04617B">
                  <a:shade val="90000"/>
                </a:srgbClr>
              </a:solidFill>
            </a:endParaRPr>
          </a:p>
        </p:txBody>
      </p:sp>
      <p:sp>
        <p:nvSpPr>
          <p:cNvPr id="8" name="Footer Placeholder 7"/>
          <p:cNvSpPr>
            <a:spLocks noGrp="1"/>
          </p:cNvSpPr>
          <p:nvPr>
            <p:ph type="ftr" sz="quarter" idx="11"/>
          </p:nvPr>
        </p:nvSpPr>
        <p:spPr/>
        <p:txBody>
          <a:bodyPr/>
          <a:lstStyle/>
          <a:p>
            <a:endParaRPr lang="es-ES">
              <a:solidFill>
                <a:srgbClr val="04617B">
                  <a:shade val="90000"/>
                </a:srgbClr>
              </a:solidFill>
            </a:endParaRPr>
          </a:p>
        </p:txBody>
      </p:sp>
      <p:sp>
        <p:nvSpPr>
          <p:cNvPr id="9" name="Slide Number Placeholder 8"/>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76355250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Date Placeholder 2"/>
          <p:cNvSpPr>
            <a:spLocks noGrp="1"/>
          </p:cNvSpPr>
          <p:nvPr>
            <p:ph type="dt" sz="half" idx="10"/>
          </p:nvPr>
        </p:nvSpPr>
        <p:spPr/>
        <p:txBody>
          <a:bodyPr/>
          <a:lstStyle/>
          <a:p>
            <a:fld id="{70ADA23C-78B4-4CDE-8D5E-8EC3BD813464}" type="datetime1">
              <a:rPr lang="es-ES" smtClean="0">
                <a:solidFill>
                  <a:srgbClr val="04617B">
                    <a:shade val="90000"/>
                  </a:srgbClr>
                </a:solidFill>
              </a:rPr>
              <a:t>20/12/2024</a:t>
            </a:fld>
            <a:endParaRPr lang="es-ES">
              <a:solidFill>
                <a:srgbClr val="04617B">
                  <a:shade val="90000"/>
                </a:srgbClr>
              </a:solidFill>
            </a:endParaRPr>
          </a:p>
        </p:txBody>
      </p:sp>
      <p:sp>
        <p:nvSpPr>
          <p:cNvPr id="4" name="Footer Placeholder 3"/>
          <p:cNvSpPr>
            <a:spLocks noGrp="1"/>
          </p:cNvSpPr>
          <p:nvPr>
            <p:ph type="ftr" sz="quarter" idx="11"/>
          </p:nvPr>
        </p:nvSpPr>
        <p:spPr/>
        <p:txBody>
          <a:bodyPr/>
          <a:lstStyle/>
          <a:p>
            <a:endParaRPr lang="es-ES">
              <a:solidFill>
                <a:srgbClr val="04617B">
                  <a:shade val="90000"/>
                </a:srgbClr>
              </a:solidFill>
            </a:endParaRPr>
          </a:p>
        </p:txBody>
      </p:sp>
      <p:sp>
        <p:nvSpPr>
          <p:cNvPr id="5" name="Slide Number Placeholder 4"/>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264047773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007EB-676A-4E6A-B198-E36C6D1F81DA}" type="datetime1">
              <a:rPr lang="es-ES" smtClean="0">
                <a:solidFill>
                  <a:srgbClr val="04617B">
                    <a:shade val="90000"/>
                  </a:srgbClr>
                </a:solidFill>
              </a:rPr>
              <a:t>20/12/2024</a:t>
            </a:fld>
            <a:endParaRPr lang="es-ES">
              <a:solidFill>
                <a:srgbClr val="04617B">
                  <a:shade val="90000"/>
                </a:srgbClr>
              </a:solidFill>
            </a:endParaRPr>
          </a:p>
        </p:txBody>
      </p:sp>
      <p:sp>
        <p:nvSpPr>
          <p:cNvPr id="3" name="Footer Placeholder 2"/>
          <p:cNvSpPr>
            <a:spLocks noGrp="1"/>
          </p:cNvSpPr>
          <p:nvPr>
            <p:ph type="ftr" sz="quarter" idx="11"/>
          </p:nvPr>
        </p:nvSpPr>
        <p:spPr/>
        <p:txBody>
          <a:bodyPr/>
          <a:lstStyle/>
          <a:p>
            <a:endParaRPr lang="es-ES">
              <a:solidFill>
                <a:srgbClr val="04617B">
                  <a:shade val="90000"/>
                </a:srgbClr>
              </a:solidFill>
            </a:endParaRPr>
          </a:p>
        </p:txBody>
      </p:sp>
      <p:sp>
        <p:nvSpPr>
          <p:cNvPr id="4" name="Slide Number Placeholder 3"/>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299370471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Date Placeholder 4"/>
          <p:cNvSpPr>
            <a:spLocks noGrp="1"/>
          </p:cNvSpPr>
          <p:nvPr>
            <p:ph type="dt" sz="half" idx="10"/>
          </p:nvPr>
        </p:nvSpPr>
        <p:spPr/>
        <p:txBody>
          <a:bodyPr/>
          <a:lstStyle/>
          <a:p>
            <a:fld id="{FCBDA243-B9E6-4BAF-9975-CBBB8A7FD820}" type="datetime1">
              <a:rPr lang="es-ES" smtClean="0">
                <a:solidFill>
                  <a:srgbClr val="04617B">
                    <a:shade val="90000"/>
                  </a:srgbClr>
                </a:solidFill>
              </a:rPr>
              <a:t>20/12/2024</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98809570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FEE58B2-03F8-4909-8C6E-C334A838BFF5}" type="datetime1">
              <a:rPr lang="es-ES" smtClean="0"/>
              <a:t>20/12/2024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324221490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Date Placeholder 4"/>
          <p:cNvSpPr>
            <a:spLocks noGrp="1"/>
          </p:cNvSpPr>
          <p:nvPr>
            <p:ph type="dt" sz="half" idx="10"/>
          </p:nvPr>
        </p:nvSpPr>
        <p:spPr/>
        <p:txBody>
          <a:bodyPr/>
          <a:lstStyle/>
          <a:p>
            <a:fld id="{20732586-0DE8-4708-8AB7-51DABBABEF48}" type="datetime1">
              <a:rPr lang="es-ES" smtClean="0">
                <a:solidFill>
                  <a:srgbClr val="04617B">
                    <a:shade val="90000"/>
                  </a:srgbClr>
                </a:solidFill>
              </a:rPr>
              <a:t>20/12/2024</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2920892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7F623999-3866-47FB-B7BA-D531BDB0C851}" type="datetime1">
              <a:rPr lang="es-ES" smtClean="0">
                <a:solidFill>
                  <a:srgbClr val="04617B">
                    <a:shade val="90000"/>
                  </a:srgbClr>
                </a:solidFill>
              </a:rPr>
              <a:t>20/12/2024</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209396408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Date Placeholder 3"/>
          <p:cNvSpPr>
            <a:spLocks noGrp="1"/>
          </p:cNvSpPr>
          <p:nvPr>
            <p:ph type="dt" sz="half" idx="10"/>
          </p:nvPr>
        </p:nvSpPr>
        <p:spPr/>
        <p:txBody>
          <a:bodyPr/>
          <a:lstStyle/>
          <a:p>
            <a:fld id="{DBA7476A-52BC-4162-8430-E4F3B5274DDE}" type="datetime1">
              <a:rPr lang="es-ES" smtClean="0">
                <a:solidFill>
                  <a:srgbClr val="04617B">
                    <a:shade val="90000"/>
                  </a:srgbClr>
                </a:solidFill>
              </a:rPr>
              <a:t>20/12/2024</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54702869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09CA372-18EE-4C67-953A-24C946535663}" type="datetime1">
              <a:rPr lang="es-ES" smtClean="0"/>
              <a:t>20/12/2024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136991743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F0BAC42-2604-4673-AF5A-97FAF97F0922}" type="datetime1">
              <a:rPr lang="es-ES" smtClean="0"/>
              <a:t>20/12/2024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89271904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7972154-3DCA-4BC0-AA28-B26A35874C83}" type="datetime1">
              <a:rPr lang="es-ES" smtClean="0"/>
              <a:t>20/12/2024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252694801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90002F3-C01B-451D-B1EB-3B0F5A06E0BB}" type="datetime1">
              <a:rPr lang="es-ES" smtClean="0"/>
              <a:t>20/12/2024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271372612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E4DAA9-1789-42D8-95D7-7EE3D6F50A61}" type="datetime1">
              <a:rPr lang="es-ES" smtClean="0"/>
              <a:t>20/12/2024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37758318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575DEC-3E43-4FCF-AB46-20F0E8450AC3}" type="datetime1">
              <a:rPr lang="es-ES" smtClean="0"/>
              <a:t>20/12/2024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386747332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B5F3EB7-D1CB-4997-AF87-80318C1FAFAD}" type="datetime1">
              <a:rPr lang="es-ES" smtClean="0"/>
              <a:t>20/12/2024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62B173-8EED-42B2-8F47-255AE64AB7C5}" type="slidenum">
              <a:rPr lang="es-ES" smtClean="0"/>
              <a:t>‹Nº›</a:t>
            </a:fld>
            <a:endParaRPr lang="es-ES"/>
          </a:p>
        </p:txBody>
      </p:sp>
    </p:spTree>
    <p:extLst>
      <p:ext uri="{BB962C8B-B14F-4D97-AF65-F5344CB8AC3E}">
        <p14:creationId xmlns:p14="http://schemas.microsoft.com/office/powerpoint/2010/main" val="145038011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2D5D3-5CC1-433B-974D-89D663776776}" type="datetime1">
              <a:rPr lang="es-ES" smtClean="0"/>
              <a:t>20/12/2024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2B173-8EED-42B2-8F47-255AE64AB7C5}" type="slidenum">
              <a:rPr lang="es-ES" smtClean="0"/>
              <a:t>‹Nº›</a:t>
            </a:fld>
            <a:endParaRPr lang="es-ES"/>
          </a:p>
        </p:txBody>
      </p:sp>
    </p:spTree>
    <p:extLst>
      <p:ext uri="{BB962C8B-B14F-4D97-AF65-F5344CB8AC3E}">
        <p14:creationId xmlns:p14="http://schemas.microsoft.com/office/powerpoint/2010/main" val="297144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dirty="0"/>
              <a:t>Haga clic para modificar el estilo de título del patrón</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56BA58-0AE5-44E6-9B1D-221CB83130B9}" type="datetime1">
              <a:rPr lang="es-ES" smtClean="0">
                <a:solidFill>
                  <a:srgbClr val="04617B">
                    <a:shade val="90000"/>
                  </a:srgbClr>
                </a:solidFill>
              </a:rPr>
              <a:t>20/12/2024</a:t>
            </a:fld>
            <a:endParaRPr lang="es-E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ECDAE5-3B81-401B-AAD2-D1C88E068655}" type="slidenum">
              <a:rPr lang="es-ES" smtClean="0">
                <a:solidFill>
                  <a:srgbClr val="04617B">
                    <a:shade val="90000"/>
                  </a:srgbClr>
                </a:solidFill>
              </a:rPr>
              <a:pPr/>
              <a:t>‹Nº›</a:t>
            </a:fld>
            <a:endParaRPr lang="es-ES">
              <a:solidFill>
                <a:srgbClr val="04617B">
                  <a:shade val="90000"/>
                </a:srgbClr>
              </a:solidFill>
            </a:endParaRPr>
          </a:p>
        </p:txBody>
      </p:sp>
    </p:spTree>
    <p:extLst>
      <p:ext uri="{BB962C8B-B14F-4D97-AF65-F5344CB8AC3E}">
        <p14:creationId xmlns:p14="http://schemas.microsoft.com/office/powerpoint/2010/main" val="3528119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openxmlformats.org/officeDocument/2006/relationships/image" Target="../media/image27.png"/><Relationship Id="rId9" Type="http://schemas.microsoft.com/office/2007/relationships/diagramDrawing" Target="../diagrams/drawing11.xml"/><Relationship Id="rId14" Type="http://schemas.microsoft.com/office/2007/relationships/diagramDrawing" Target="../diagrams/drawing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png"/><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png"/><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png"/><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4.png"/><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diagramData" Target="../diagrams/data28.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17" Type="http://schemas.microsoft.com/office/2007/relationships/diagramDrawing" Target="../diagrams/drawing28.xml"/><Relationship Id="rId2" Type="http://schemas.openxmlformats.org/officeDocument/2006/relationships/image" Target="../media/image4.png"/><Relationship Id="rId16" Type="http://schemas.openxmlformats.org/officeDocument/2006/relationships/diagramColors" Target="../diagrams/colors28.xml"/><Relationship Id="rId1" Type="http://schemas.openxmlformats.org/officeDocument/2006/relationships/slideLayout" Target="../slideLayouts/slideLayout13.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5" Type="http://schemas.openxmlformats.org/officeDocument/2006/relationships/diagramQuickStyle" Target="../diagrams/quickStyle28.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 Id="rId14" Type="http://schemas.openxmlformats.org/officeDocument/2006/relationships/diagramLayout" Target="../diagrams/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9550" y="2598417"/>
            <a:ext cx="8270347" cy="1661165"/>
          </a:xfr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anchor="ctr">
            <a:noAutofit/>
          </a:bodyPr>
          <a:lstStyle/>
          <a:p>
            <a:pPr algn="l"/>
            <a:endParaRPr lang="es-ES" b="1" dirty="0">
              <a:solidFill>
                <a:srgbClr val="FFC000"/>
              </a:solidFill>
              <a:effectLst>
                <a:outerShdw blurRad="38100" dist="38100" dir="2700000" algn="tl">
                  <a:srgbClr val="000000">
                    <a:alpha val="43137"/>
                  </a:srgbClr>
                </a:outerShdw>
              </a:effectLst>
              <a:latin typeface="Berlin Sans FB Demi" panose="020E0802020502020306"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s-ES" b="1" dirty="0">
              <a:solidFill>
                <a:srgbClr val="FFC000"/>
              </a:solidFill>
              <a:effectLst>
                <a:outerShdw blurRad="38100" dist="38100" dir="2700000" algn="tl">
                  <a:srgbClr val="000000">
                    <a:alpha val="43137"/>
                  </a:srgbClr>
                </a:outerShdw>
              </a:effectLst>
              <a:latin typeface="Berlin Sans FB Demi" panose="020E0802020502020306"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b="1" dirty="0">
                <a:solidFill>
                  <a:srgbClr val="FFC000"/>
                </a:solidFill>
                <a:effectLst>
                  <a:outerShdw blurRad="38100" dist="38100" dir="2700000" algn="tl">
                    <a:srgbClr val="000000">
                      <a:alpha val="43137"/>
                    </a:srgbClr>
                  </a:outerShdw>
                </a:effectLst>
                <a:latin typeface="Berlin Sans FB Demi" panose="020E0802020502020306" pitchFamily="34" charset="0"/>
              </a:rPr>
              <a:t>PLAN TERRITORIAL 2024-2027.</a:t>
            </a:r>
            <a:r>
              <a:rPr kumimoji="0" lang="es-ES" sz="1800" b="1" i="0" u="none" strike="noStrike" kern="1200" cap="none" spc="0" normalizeH="0" baseline="0" noProof="0" dirty="0">
                <a:ln>
                  <a:noFill/>
                </a:ln>
                <a:solidFill>
                  <a:srgbClr val="FFFF99"/>
                </a:solidFill>
                <a:effectLst/>
                <a:uLnTx/>
                <a:uFillTx/>
                <a:latin typeface="Berlin Sans FB Demi" panose="020E0802020502020306" pitchFamily="34" charset="0"/>
              </a:rPr>
              <a:t> </a:t>
            </a:r>
            <a:r>
              <a:rPr kumimoji="0" lang="es-ES" sz="1400" b="1" i="0" u="none" strike="noStrike" kern="1200" cap="none" spc="0" normalizeH="0" baseline="0" noProof="0" dirty="0">
                <a:ln>
                  <a:noFill/>
                </a:ln>
                <a:solidFill>
                  <a:srgbClr val="FFFF99"/>
                </a:solidFill>
                <a:effectLst/>
                <a:uLnTx/>
                <a:uFillTx/>
                <a:latin typeface="Berlin Sans FB Demi" panose="020E0802020502020306" pitchFamily="34" charset="0"/>
              </a:rPr>
              <a:t>V3. 16/12/2024</a:t>
            </a:r>
            <a:endParaRPr lang="es-ES" sz="1400" b="1" dirty="0">
              <a:solidFill>
                <a:srgbClr val="FFC000"/>
              </a:solidFill>
              <a:effectLst>
                <a:outerShdw blurRad="38100" dist="38100" dir="2700000" algn="tl">
                  <a:srgbClr val="000000">
                    <a:alpha val="43137"/>
                  </a:srgbClr>
                </a:outerShdw>
              </a:effectLst>
              <a:latin typeface="Berlin Sans FB Demi" panose="020E0802020502020306"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 </a:t>
            </a:r>
            <a:r>
              <a:rPr kumimoji="0" lang="es-ES" sz="1400" b="1" i="0" u="none" strike="noStrike" kern="1200" cap="none" spc="0" normalizeH="0" baseline="0" noProof="0" dirty="0">
                <a:ln>
                  <a:noFill/>
                </a:ln>
                <a:solidFill>
                  <a:srgbClr val="FFFF99"/>
                </a:solidFill>
                <a:effectLst/>
                <a:uLnTx/>
                <a:uFillTx/>
                <a:latin typeface="Berlin Sans FB Demi" panose="020E0802020502020306" pitchFamily="34" charset="0"/>
              </a:rPr>
              <a:t>V3. 16/12/2024</a:t>
            </a:r>
          </a:p>
          <a:p>
            <a:pPr algn="l"/>
            <a:endParaRPr lang="es-ES" sz="2800" b="1" i="1" dirty="0">
              <a:solidFill>
                <a:srgbClr val="FFC000"/>
              </a:solidFill>
              <a:effectLst>
                <a:outerShdw blurRad="38100" dist="38100" dir="2700000" algn="tl">
                  <a:srgbClr val="000000">
                    <a:alpha val="43137"/>
                  </a:srgbClr>
                </a:outerShdw>
              </a:effectLst>
              <a:latin typeface="Berlin Sans FB Demi" panose="020E0802020502020306" pitchFamily="34" charset="0"/>
            </a:endParaRPr>
          </a:p>
          <a:p>
            <a:pPr algn="l"/>
            <a:endParaRPr lang="es-ES" b="1" dirty="0">
              <a:solidFill>
                <a:srgbClr val="FFC000"/>
              </a:solidFill>
              <a:effectLst>
                <a:outerShdw blurRad="38100" dist="38100" dir="2700000" algn="tl">
                  <a:srgbClr val="000000">
                    <a:alpha val="43137"/>
                  </a:srgbClr>
                </a:outerShdw>
              </a:effectLst>
              <a:latin typeface="Berlin Sans FB Demi" panose="020E0802020502020306" pitchFamily="34" charset="0"/>
            </a:endParaRP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7740352" y="5177188"/>
            <a:ext cx="1234688" cy="1152128"/>
          </a:xfrm>
          <a:prstGeom prst="rect">
            <a:avLst/>
          </a:prstGeom>
          <a:effectLst>
            <a:innerShdw blurRad="63500" dir="2700000">
              <a:prstClr val="black">
                <a:alpha val="50000"/>
              </a:prstClr>
            </a:innerShdw>
          </a:effectLst>
          <a:scene3d>
            <a:camera prst="isometricLeftDown">
              <a:rot lat="1467528" lon="2050301" rev="21523068"/>
            </a:camera>
            <a:lightRig rig="threePt" dir="t"/>
          </a:scene3d>
          <a:sp3d>
            <a:bevelT/>
          </a:sp3d>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32656"/>
            <a:ext cx="3558927" cy="95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979712" y="4898478"/>
            <a:ext cx="5688634" cy="1384995"/>
          </a:xfrm>
          <a:prstGeom prst="rect">
            <a:avLst/>
          </a:prstGeom>
          <a:solidFill>
            <a:schemeClr val="bg1">
              <a:lumMod val="50000"/>
              <a:alpha val="62000"/>
            </a:schemeClr>
          </a:solidFill>
        </p:spPr>
        <p:txBody>
          <a:bodyPr wrap="square" rtlCol="0">
            <a:spAutoFit/>
          </a:bodyPr>
          <a:lstStyle/>
          <a:p>
            <a:pPr algn="ctr"/>
            <a:r>
              <a:rPr lang="es-ES" sz="2800" b="1" spc="100" dirty="0">
                <a:solidFill>
                  <a:srgbClr val="FFFFFF"/>
                </a:solidFill>
                <a:latin typeface="Berlin Sans FB Demi" panose="020E0802020502020306" pitchFamily="34" charset="0"/>
                <a:ea typeface="Calibri" panose="020F0502020204030204" pitchFamily="34" charset="0"/>
                <a:cs typeface="Calibri" panose="020F0502020204030204" pitchFamily="34" charset="0"/>
              </a:rPr>
              <a:t>Delegación de Gobierno en Galicia/Subdelegación del Gobierno en A Coruña</a:t>
            </a:r>
            <a:endParaRPr lang="es-ES" sz="2800" b="1" dirty="0">
              <a:solidFill>
                <a:srgbClr val="FFFFFF"/>
              </a:solidFill>
              <a:latin typeface="Berlin Sans FB Demi" panose="020E0802020502020306" pitchFamily="34" charset="0"/>
              <a:ea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DDB833AF-E51A-4154-9E2D-2F2343784FEC}"/>
              </a:ext>
            </a:extLst>
          </p:cNvPr>
          <p:cNvSpPr txBox="1"/>
          <p:nvPr/>
        </p:nvSpPr>
        <p:spPr>
          <a:xfrm>
            <a:off x="539550" y="1434351"/>
            <a:ext cx="7848872" cy="917605"/>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lIns="91440" tIns="45720" rIns="91440" bIns="45720" rtlCol="0" anchor="ctr">
            <a:noAutofit/>
          </a:bodyPr>
          <a:lstStyle>
            <a:lvl1pPr indent="0">
              <a:spcBef>
                <a:spcPct val="20000"/>
              </a:spcBef>
              <a:buFont typeface="Arial" pitchFamily="34" charset="0"/>
              <a:buNone/>
              <a:defRPr sz="3200" b="1">
                <a:solidFill>
                  <a:srgbClr val="FFC000"/>
                </a:solidFill>
                <a:effectLst>
                  <a:outerShdw blurRad="38100" dist="38100" dir="2700000" algn="tl">
                    <a:srgbClr val="000000">
                      <a:alpha val="43137"/>
                    </a:srgbClr>
                  </a:outerShdw>
                </a:effectLst>
                <a:latin typeface="Berlin Sans FB Demi" panose="020E0802020502020306" pitchFamily="34" charset="0"/>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ctr"/>
            <a:r>
              <a:rPr lang="es-ES" dirty="0">
                <a:solidFill>
                  <a:srgbClr val="FFE9A3"/>
                </a:solidFill>
              </a:rPr>
              <a:t>ESTRATEGIA 2024-2027 DELEGACIÓN DEL GOBIERNO EN GALICIA</a:t>
            </a:r>
          </a:p>
        </p:txBody>
      </p:sp>
      <p:pic>
        <p:nvPicPr>
          <p:cNvPr id="17" name="Imagen 16">
            <a:extLst>
              <a:ext uri="{FF2B5EF4-FFF2-40B4-BE49-F238E27FC236}">
                <a16:creationId xmlns:a16="http://schemas.microsoft.com/office/drawing/2014/main" id="{52490A8E-BEBA-4929-95D2-38BADA3751D8}"/>
              </a:ext>
            </a:extLst>
          </p:cNvPr>
          <p:cNvPicPr>
            <a:picLocks noChangeAspect="1"/>
          </p:cNvPicPr>
          <p:nvPr/>
        </p:nvPicPr>
        <p:blipFill>
          <a:blip r:embed="rId4"/>
          <a:stretch>
            <a:fillRect/>
          </a:stretch>
        </p:blipFill>
        <p:spPr>
          <a:xfrm>
            <a:off x="611558" y="4749149"/>
            <a:ext cx="1728192" cy="1683651"/>
          </a:xfrm>
          <a:prstGeom prst="rect">
            <a:avLst/>
          </a:prstGeom>
        </p:spPr>
      </p:pic>
    </p:spTree>
    <p:extLst>
      <p:ext uri="{BB962C8B-B14F-4D97-AF65-F5344CB8AC3E}">
        <p14:creationId xmlns:p14="http://schemas.microsoft.com/office/powerpoint/2010/main" val="421541951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47" y="188640"/>
            <a:ext cx="2406799" cy="64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2217673679"/>
              </p:ext>
            </p:extLst>
          </p:nvPr>
        </p:nvGraphicFramePr>
        <p:xfrm>
          <a:off x="754222" y="1861703"/>
          <a:ext cx="7635555" cy="4410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224112" y="993090"/>
            <a:ext cx="8621634" cy="707886"/>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endPar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endParaRPr>
          </a:p>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GRUPOS DE TRABAJO DEL COMITÉ DE CALIDAD DE LA DELEGACIÓN DEL GOBIERNO EN GALICIA </a:t>
            </a:r>
          </a:p>
          <a:p>
            <a:pPr algn="ctr">
              <a:spcBef>
                <a:spcPct val="20000"/>
              </a:spcBef>
              <a:buClr>
                <a:schemeClr val="accent3"/>
              </a:buClr>
              <a:buSzPct val="95000"/>
            </a:pPr>
            <a:endPar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endParaRPr>
          </a:p>
        </p:txBody>
      </p:sp>
      <p:sp>
        <p:nvSpPr>
          <p:cNvPr id="6" name="Marcador de número de diapositiva 5">
            <a:extLst>
              <a:ext uri="{FF2B5EF4-FFF2-40B4-BE49-F238E27FC236}">
                <a16:creationId xmlns:a16="http://schemas.microsoft.com/office/drawing/2014/main" id="{9B12BD78-6A5A-4DCA-971C-A3B5A900A96F}"/>
              </a:ext>
            </a:extLst>
          </p:cNvPr>
          <p:cNvSpPr>
            <a:spLocks noGrp="1"/>
          </p:cNvSpPr>
          <p:nvPr>
            <p:ph type="sldNum" sz="quarter" idx="12"/>
          </p:nvPr>
        </p:nvSpPr>
        <p:spPr/>
        <p:txBody>
          <a:bodyPr/>
          <a:lstStyle/>
          <a:p>
            <a:fld id="{BCECDAE5-3B81-401B-AAD2-D1C88E068655}" type="slidenum">
              <a:rPr lang="es-ES" smtClean="0">
                <a:solidFill>
                  <a:schemeClr val="bg1"/>
                </a:solidFill>
              </a:rPr>
              <a:pPr/>
              <a:t>10</a:t>
            </a:fld>
            <a:endParaRPr lang="es-ES" dirty="0">
              <a:solidFill>
                <a:schemeClr val="bg1"/>
              </a:solidFill>
            </a:endParaRPr>
          </a:p>
        </p:txBody>
      </p:sp>
    </p:spTree>
    <p:extLst>
      <p:ext uri="{BB962C8B-B14F-4D97-AF65-F5344CB8AC3E}">
        <p14:creationId xmlns:p14="http://schemas.microsoft.com/office/powerpoint/2010/main" val="338023233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32656"/>
            <a:ext cx="3126879" cy="83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5572" y="1340768"/>
            <a:ext cx="8932856" cy="707886"/>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2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TERRITORIAL DGG/SGAC 2024-2027. PLANES ANUALES DE ACCIÓN 2024, 2025, 2026 Y 2027.</a:t>
            </a:r>
          </a:p>
        </p:txBody>
      </p:sp>
      <p:graphicFrame>
        <p:nvGraphicFramePr>
          <p:cNvPr id="6" name="5 Diagrama"/>
          <p:cNvGraphicFramePr/>
          <p:nvPr>
            <p:extLst>
              <p:ext uri="{D42A27DB-BD31-4B8C-83A1-F6EECF244321}">
                <p14:modId xmlns:p14="http://schemas.microsoft.com/office/powerpoint/2010/main" val="3776500700"/>
              </p:ext>
            </p:extLst>
          </p:nvPr>
        </p:nvGraphicFramePr>
        <p:xfrm>
          <a:off x="-180528" y="2386628"/>
          <a:ext cx="8734623"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5D27F8AC-8FC7-49E2-B9EA-D5AACD11D6E6}"/>
              </a:ext>
            </a:extLst>
          </p:cNvPr>
          <p:cNvSpPr>
            <a:spLocks noGrp="1"/>
          </p:cNvSpPr>
          <p:nvPr>
            <p:ph type="sldNum" sz="quarter" idx="12"/>
          </p:nvPr>
        </p:nvSpPr>
        <p:spPr/>
        <p:txBody>
          <a:bodyPr/>
          <a:lstStyle/>
          <a:p>
            <a:fld id="{BCECDAE5-3B81-401B-AAD2-D1C88E068655}" type="slidenum">
              <a:rPr lang="es-ES" smtClean="0">
                <a:solidFill>
                  <a:schemeClr val="bg1"/>
                </a:solidFill>
              </a:rPr>
              <a:pPr/>
              <a:t>11</a:t>
            </a:fld>
            <a:endParaRPr lang="es-ES" dirty="0">
              <a:solidFill>
                <a:schemeClr val="bg1"/>
              </a:solidFill>
            </a:endParaRPr>
          </a:p>
        </p:txBody>
      </p:sp>
    </p:spTree>
    <p:extLst>
      <p:ext uri="{BB962C8B-B14F-4D97-AF65-F5344CB8AC3E}">
        <p14:creationId xmlns:p14="http://schemas.microsoft.com/office/powerpoint/2010/main" val="258224484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27522"/>
            <a:ext cx="2516602" cy="67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79512" y="761473"/>
            <a:ext cx="8455471" cy="584775"/>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MISIÓN, VISIÓN Y VALORES DGG/SGAC </a:t>
            </a:r>
          </a:p>
        </p:txBody>
      </p:sp>
      <p:graphicFrame>
        <p:nvGraphicFramePr>
          <p:cNvPr id="4" name="3 Diagrama"/>
          <p:cNvGraphicFramePr/>
          <p:nvPr>
            <p:extLst>
              <p:ext uri="{D42A27DB-BD31-4B8C-83A1-F6EECF244321}">
                <p14:modId xmlns:p14="http://schemas.microsoft.com/office/powerpoint/2010/main" val="3173555640"/>
              </p:ext>
            </p:extLst>
          </p:nvPr>
        </p:nvGraphicFramePr>
        <p:xfrm>
          <a:off x="120057" y="1339551"/>
          <a:ext cx="8903885" cy="539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número de diapositiva 7">
            <a:extLst>
              <a:ext uri="{FF2B5EF4-FFF2-40B4-BE49-F238E27FC236}">
                <a16:creationId xmlns:a16="http://schemas.microsoft.com/office/drawing/2014/main" id="{6E7479C5-EB88-49F1-BE84-5B14D06A22E5}"/>
              </a:ext>
            </a:extLst>
          </p:cNvPr>
          <p:cNvSpPr>
            <a:spLocks noGrp="1"/>
          </p:cNvSpPr>
          <p:nvPr>
            <p:ph type="sldNum" sz="quarter" idx="12"/>
          </p:nvPr>
        </p:nvSpPr>
        <p:spPr>
          <a:xfrm>
            <a:off x="8028384" y="6309320"/>
            <a:ext cx="762000" cy="365125"/>
          </a:xfrm>
        </p:spPr>
        <p:txBody>
          <a:bodyPr/>
          <a:lstStyle/>
          <a:p>
            <a:fld id="{BCECDAE5-3B81-401B-AAD2-D1C88E068655}" type="slidenum">
              <a:rPr lang="es-ES" sz="1400" smtClean="0">
                <a:solidFill>
                  <a:schemeClr val="tx1"/>
                </a:solidFill>
              </a:rPr>
              <a:pPr/>
              <a:t>12</a:t>
            </a:fld>
            <a:endParaRPr lang="es-ES" sz="1400" dirty="0">
              <a:solidFill>
                <a:schemeClr val="tx1"/>
              </a:solidFill>
            </a:endParaRPr>
          </a:p>
        </p:txBody>
      </p:sp>
    </p:spTree>
    <p:extLst>
      <p:ext uri="{BB962C8B-B14F-4D97-AF65-F5344CB8AC3E}">
        <p14:creationId xmlns:p14="http://schemas.microsoft.com/office/powerpoint/2010/main" val="67648548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1" y="373542"/>
            <a:ext cx="2000856" cy="5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6553" y="128489"/>
            <a:ext cx="6775176" cy="1185982"/>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EJES Y OBJETIVOS ESTRATÉGICOS</a:t>
            </a:r>
          </a:p>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TERRITORIAL DGG/SGAC 2024-2027 (1/2)</a:t>
            </a:r>
          </a:p>
        </p:txBody>
      </p:sp>
      <p:graphicFrame>
        <p:nvGraphicFramePr>
          <p:cNvPr id="6" name="Diagrama 5">
            <a:extLst>
              <a:ext uri="{FF2B5EF4-FFF2-40B4-BE49-F238E27FC236}">
                <a16:creationId xmlns:a16="http://schemas.microsoft.com/office/drawing/2014/main" id="{615E85D8-6BD9-4619-AD2D-9F997C801ED4}"/>
              </a:ext>
            </a:extLst>
          </p:cNvPr>
          <p:cNvGraphicFramePr/>
          <p:nvPr>
            <p:extLst>
              <p:ext uri="{D42A27DB-BD31-4B8C-83A1-F6EECF244321}">
                <p14:modId xmlns:p14="http://schemas.microsoft.com/office/powerpoint/2010/main" val="2471795232"/>
              </p:ext>
            </p:extLst>
          </p:nvPr>
        </p:nvGraphicFramePr>
        <p:xfrm>
          <a:off x="251520" y="1314471"/>
          <a:ext cx="8352928" cy="5543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55F1D2C4-AAC3-41CE-B306-A5BF3D662C2D}"/>
              </a:ext>
            </a:extLst>
          </p:cNvPr>
          <p:cNvSpPr>
            <a:spLocks noGrp="1"/>
          </p:cNvSpPr>
          <p:nvPr>
            <p:ph type="sldNum" sz="quarter" idx="12"/>
          </p:nvPr>
        </p:nvSpPr>
        <p:spPr/>
        <p:txBody>
          <a:bodyPr/>
          <a:lstStyle/>
          <a:p>
            <a:fld id="{BCECDAE5-3B81-401B-AAD2-D1C88E068655}" type="slidenum">
              <a:rPr lang="es-ES" sz="1400" smtClean="0">
                <a:solidFill>
                  <a:schemeClr val="bg1"/>
                </a:solidFill>
              </a:rPr>
              <a:pPr/>
              <a:t>13</a:t>
            </a:fld>
            <a:endParaRPr lang="es-ES" sz="1400" dirty="0">
              <a:solidFill>
                <a:schemeClr val="bg1"/>
              </a:solidFill>
            </a:endParaRPr>
          </a:p>
        </p:txBody>
      </p:sp>
    </p:spTree>
    <p:extLst>
      <p:ext uri="{BB962C8B-B14F-4D97-AF65-F5344CB8AC3E}">
        <p14:creationId xmlns:p14="http://schemas.microsoft.com/office/powerpoint/2010/main" val="181597037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1" y="373542"/>
            <a:ext cx="2000856" cy="5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6553" y="128489"/>
            <a:ext cx="6775176" cy="1185982"/>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EJES Y OBJETIVOS ESTRATÉGICOS</a:t>
            </a:r>
          </a:p>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TERRITORIAL DGG/SGAC 2024-2027 (2/2)</a:t>
            </a:r>
          </a:p>
        </p:txBody>
      </p:sp>
      <p:graphicFrame>
        <p:nvGraphicFramePr>
          <p:cNvPr id="6" name="Diagrama 5">
            <a:extLst>
              <a:ext uri="{FF2B5EF4-FFF2-40B4-BE49-F238E27FC236}">
                <a16:creationId xmlns:a16="http://schemas.microsoft.com/office/drawing/2014/main" id="{615E85D8-6BD9-4619-AD2D-9F997C801ED4}"/>
              </a:ext>
            </a:extLst>
          </p:cNvPr>
          <p:cNvGraphicFramePr/>
          <p:nvPr>
            <p:extLst>
              <p:ext uri="{D42A27DB-BD31-4B8C-83A1-F6EECF244321}">
                <p14:modId xmlns:p14="http://schemas.microsoft.com/office/powerpoint/2010/main" val="2465384360"/>
              </p:ext>
            </p:extLst>
          </p:nvPr>
        </p:nvGraphicFramePr>
        <p:xfrm>
          <a:off x="251520" y="1314471"/>
          <a:ext cx="8352928" cy="5543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arcador de número de diapositiva 2">
            <a:extLst>
              <a:ext uri="{FF2B5EF4-FFF2-40B4-BE49-F238E27FC236}">
                <a16:creationId xmlns:a16="http://schemas.microsoft.com/office/drawing/2014/main" id="{55F1D2C4-AAC3-41CE-B306-A5BF3D662C2D}"/>
              </a:ext>
            </a:extLst>
          </p:cNvPr>
          <p:cNvSpPr>
            <a:spLocks noGrp="1"/>
          </p:cNvSpPr>
          <p:nvPr>
            <p:ph type="sldNum" sz="quarter" idx="12"/>
          </p:nvPr>
        </p:nvSpPr>
        <p:spPr/>
        <p:txBody>
          <a:bodyPr/>
          <a:lstStyle/>
          <a:p>
            <a:fld id="{BCECDAE5-3B81-401B-AAD2-D1C88E068655}" type="slidenum">
              <a:rPr lang="es-ES" sz="1400" smtClean="0">
                <a:solidFill>
                  <a:schemeClr val="bg1"/>
                </a:solidFill>
              </a:rPr>
              <a:pPr/>
              <a:t>14</a:t>
            </a:fld>
            <a:endParaRPr lang="es-ES" sz="1400" dirty="0">
              <a:solidFill>
                <a:schemeClr val="bg1"/>
              </a:solidFill>
            </a:endParaRPr>
          </a:p>
        </p:txBody>
      </p:sp>
    </p:spTree>
    <p:extLst>
      <p:ext uri="{BB962C8B-B14F-4D97-AF65-F5344CB8AC3E}">
        <p14:creationId xmlns:p14="http://schemas.microsoft.com/office/powerpoint/2010/main" val="12384984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272" y="235532"/>
            <a:ext cx="2247734" cy="60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73088" y="128489"/>
            <a:ext cx="6271120" cy="954107"/>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PRIORIZACIÓN DE EJES Y </a:t>
            </a:r>
          </a:p>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OBJETIVOS ESTRATÉGICOS (1/2)</a:t>
            </a:r>
          </a:p>
        </p:txBody>
      </p:sp>
      <p:sp>
        <p:nvSpPr>
          <p:cNvPr id="6" name="Marcador de número de diapositiva 5">
            <a:extLst>
              <a:ext uri="{FF2B5EF4-FFF2-40B4-BE49-F238E27FC236}">
                <a16:creationId xmlns:a16="http://schemas.microsoft.com/office/drawing/2014/main" id="{87884F39-3F80-481D-B094-7BD97C6CD856}"/>
              </a:ext>
            </a:extLst>
          </p:cNvPr>
          <p:cNvSpPr>
            <a:spLocks noGrp="1"/>
          </p:cNvSpPr>
          <p:nvPr>
            <p:ph type="sldNum" sz="quarter" idx="12"/>
          </p:nvPr>
        </p:nvSpPr>
        <p:spPr>
          <a:xfrm>
            <a:off x="8316416" y="6361154"/>
            <a:ext cx="762000" cy="365125"/>
          </a:xfrm>
        </p:spPr>
        <p:txBody>
          <a:bodyPr/>
          <a:lstStyle/>
          <a:p>
            <a:fld id="{BCECDAE5-3B81-401B-AAD2-D1C88E068655}" type="slidenum">
              <a:rPr lang="es-ES" sz="1400" smtClean="0">
                <a:solidFill>
                  <a:schemeClr val="bg1"/>
                </a:solidFill>
              </a:rPr>
              <a:pPr/>
              <a:t>15</a:t>
            </a:fld>
            <a:endParaRPr lang="es-ES" sz="1400" dirty="0">
              <a:solidFill>
                <a:schemeClr val="bg1"/>
              </a:solidFill>
            </a:endParaRPr>
          </a:p>
        </p:txBody>
      </p:sp>
      <p:pic>
        <p:nvPicPr>
          <p:cNvPr id="9" name="Imagen 8">
            <a:extLst>
              <a:ext uri="{FF2B5EF4-FFF2-40B4-BE49-F238E27FC236}">
                <a16:creationId xmlns:a16="http://schemas.microsoft.com/office/drawing/2014/main" id="{2CDF166F-42B6-431B-B89B-36B705C9E50C}"/>
              </a:ext>
            </a:extLst>
          </p:cNvPr>
          <p:cNvPicPr>
            <a:picLocks noChangeAspect="1"/>
          </p:cNvPicPr>
          <p:nvPr/>
        </p:nvPicPr>
        <p:blipFill>
          <a:blip r:embed="rId3"/>
          <a:stretch>
            <a:fillRect/>
          </a:stretch>
        </p:blipFill>
        <p:spPr>
          <a:xfrm>
            <a:off x="682425" y="1438477"/>
            <a:ext cx="7779150" cy="4673840"/>
          </a:xfrm>
          <a:prstGeom prst="rect">
            <a:avLst/>
          </a:prstGeom>
        </p:spPr>
      </p:pic>
    </p:spTree>
    <p:extLst>
      <p:ext uri="{BB962C8B-B14F-4D97-AF65-F5344CB8AC3E}">
        <p14:creationId xmlns:p14="http://schemas.microsoft.com/office/powerpoint/2010/main" val="18876303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507" y="260648"/>
            <a:ext cx="2247734" cy="60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73088" y="128489"/>
            <a:ext cx="6271120" cy="954107"/>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PRIORIZACIÓN DE EJES Y </a:t>
            </a:r>
          </a:p>
          <a:p>
            <a:pPr algn="ctr">
              <a:spcBef>
                <a:spcPct val="20000"/>
              </a:spcBef>
              <a:buClr>
                <a:schemeClr val="accent3"/>
              </a:buClr>
              <a:buSzPct val="95000"/>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OBJETIVOS ESTRATÉGICOS (2/2)</a:t>
            </a:r>
          </a:p>
        </p:txBody>
      </p:sp>
      <p:sp>
        <p:nvSpPr>
          <p:cNvPr id="6" name="Marcador de número de diapositiva 5">
            <a:extLst>
              <a:ext uri="{FF2B5EF4-FFF2-40B4-BE49-F238E27FC236}">
                <a16:creationId xmlns:a16="http://schemas.microsoft.com/office/drawing/2014/main" id="{927E3DB3-D32B-4A69-94D6-1E84A3EF5172}"/>
              </a:ext>
            </a:extLst>
          </p:cNvPr>
          <p:cNvSpPr>
            <a:spLocks noGrp="1"/>
          </p:cNvSpPr>
          <p:nvPr>
            <p:ph type="sldNum" sz="quarter" idx="12"/>
          </p:nvPr>
        </p:nvSpPr>
        <p:spPr>
          <a:xfrm>
            <a:off x="8316416" y="6379040"/>
            <a:ext cx="762000" cy="365125"/>
          </a:xfrm>
        </p:spPr>
        <p:txBody>
          <a:bodyPr/>
          <a:lstStyle/>
          <a:p>
            <a:fld id="{BCECDAE5-3B81-401B-AAD2-D1C88E068655}" type="slidenum">
              <a:rPr lang="es-ES" smtClean="0">
                <a:solidFill>
                  <a:schemeClr val="bg1"/>
                </a:solidFill>
              </a:rPr>
              <a:pPr/>
              <a:t>16</a:t>
            </a:fld>
            <a:endParaRPr lang="es-ES" dirty="0">
              <a:solidFill>
                <a:schemeClr val="bg1"/>
              </a:solidFill>
            </a:endParaRPr>
          </a:p>
        </p:txBody>
      </p:sp>
      <p:pic>
        <p:nvPicPr>
          <p:cNvPr id="4" name="Imagen 3">
            <a:extLst>
              <a:ext uri="{FF2B5EF4-FFF2-40B4-BE49-F238E27FC236}">
                <a16:creationId xmlns:a16="http://schemas.microsoft.com/office/drawing/2014/main" id="{4FE4B1A3-E84C-4A17-8590-1EBC65CD6EAB}"/>
              </a:ext>
            </a:extLst>
          </p:cNvPr>
          <p:cNvPicPr>
            <a:picLocks noChangeAspect="1"/>
          </p:cNvPicPr>
          <p:nvPr/>
        </p:nvPicPr>
        <p:blipFill>
          <a:blip r:embed="rId3"/>
          <a:stretch>
            <a:fillRect/>
          </a:stretch>
        </p:blipFill>
        <p:spPr>
          <a:xfrm>
            <a:off x="685600" y="1637639"/>
            <a:ext cx="7772799" cy="4407126"/>
          </a:xfrm>
          <a:prstGeom prst="rect">
            <a:avLst/>
          </a:prstGeom>
        </p:spPr>
      </p:pic>
    </p:spTree>
    <p:extLst>
      <p:ext uri="{BB962C8B-B14F-4D97-AF65-F5344CB8AC3E}">
        <p14:creationId xmlns:p14="http://schemas.microsoft.com/office/powerpoint/2010/main" val="144433583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049" y="308617"/>
            <a:ext cx="2478807" cy="66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93286" y="1340769"/>
            <a:ext cx="9001000" cy="516148"/>
          </a:xfrm>
        </p:spPr>
        <p:txBody>
          <a:bodyPr>
            <a:noAutofit/>
          </a:bodyPr>
          <a:lstStyle/>
          <a:p>
            <a:pPr algn="ctr"/>
            <a:r>
              <a:rPr lang="es-ES" sz="1800" b="1" u="sng" spc="100" dirty="0">
                <a:solidFill>
                  <a:srgbClr val="FFFF99"/>
                </a:solidFill>
              </a:rPr>
              <a:t>OTROS PLANES CON LOS QUE SE ALINEA EL PLAN TERRITORIAL 2024-2027 DE LA DGG/SGAC</a:t>
            </a:r>
            <a:endParaRPr lang="es-ES" sz="1800" b="1" dirty="0">
              <a:solidFill>
                <a:srgbClr val="FFFF99"/>
              </a:solidFill>
            </a:endParaRPr>
          </a:p>
        </p:txBody>
      </p:sp>
      <p:sp>
        <p:nvSpPr>
          <p:cNvPr id="4" name="Marcador de número de diapositiva 3">
            <a:extLst>
              <a:ext uri="{FF2B5EF4-FFF2-40B4-BE49-F238E27FC236}">
                <a16:creationId xmlns:a16="http://schemas.microsoft.com/office/drawing/2014/main" id="{381D0C5A-02E1-4E70-8C10-E4976072FDE3}"/>
              </a:ext>
            </a:extLst>
          </p:cNvPr>
          <p:cNvSpPr>
            <a:spLocks noGrp="1"/>
          </p:cNvSpPr>
          <p:nvPr>
            <p:ph type="sldNum" sz="quarter" idx="12"/>
          </p:nvPr>
        </p:nvSpPr>
        <p:spPr/>
        <p:txBody>
          <a:bodyPr/>
          <a:lstStyle/>
          <a:p>
            <a:fld id="{BCECDAE5-3B81-401B-AAD2-D1C88E068655}" type="slidenum">
              <a:rPr lang="es-ES" smtClean="0">
                <a:solidFill>
                  <a:schemeClr val="bg1"/>
                </a:solidFill>
              </a:rPr>
              <a:pPr/>
              <a:t>17</a:t>
            </a:fld>
            <a:endParaRPr lang="es-ES">
              <a:solidFill>
                <a:schemeClr val="bg1"/>
              </a:solidFill>
            </a:endParaRPr>
          </a:p>
        </p:txBody>
      </p:sp>
      <p:sp>
        <p:nvSpPr>
          <p:cNvPr id="10" name="7 Rectángulo">
            <a:extLst>
              <a:ext uri="{FF2B5EF4-FFF2-40B4-BE49-F238E27FC236}">
                <a16:creationId xmlns:a16="http://schemas.microsoft.com/office/drawing/2014/main" id="{F7D6079E-FB34-4482-B527-CCCCBB26DA33}"/>
              </a:ext>
            </a:extLst>
          </p:cNvPr>
          <p:cNvSpPr/>
          <p:nvPr/>
        </p:nvSpPr>
        <p:spPr>
          <a:xfrm>
            <a:off x="65899" y="181383"/>
            <a:ext cx="6300191" cy="889946"/>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b="1" dirty="0">
                <a:solidFill>
                  <a:srgbClr val="FFC000"/>
                </a:solidFill>
                <a:effectLst>
                  <a:outerShdw blurRad="38100" dist="38100" dir="2700000" algn="tl">
                    <a:srgbClr val="000000">
                      <a:alpha val="43137"/>
                    </a:srgbClr>
                  </a:outerShdw>
                </a:effectLst>
                <a:latin typeface="Berlin Sans FB Demi" panose="020E0802020502020306" pitchFamily="34" charset="0"/>
              </a:rPr>
              <a:t>ALINEACIÓN DEL PLAN TERRITORIAL CON LA PLANIFICACIÓN ESTRATÉGICA DE LA ADMINISTRACIÓN GENERAL DEL ESTADO </a:t>
            </a:r>
          </a:p>
        </p:txBody>
      </p:sp>
      <p:graphicFrame>
        <p:nvGraphicFramePr>
          <p:cNvPr id="5" name="Diagrama 4">
            <a:extLst>
              <a:ext uri="{FF2B5EF4-FFF2-40B4-BE49-F238E27FC236}">
                <a16:creationId xmlns:a16="http://schemas.microsoft.com/office/drawing/2014/main" id="{65B3361D-943C-4760-86A0-DDBE634E1D32}"/>
              </a:ext>
            </a:extLst>
          </p:cNvPr>
          <p:cNvGraphicFramePr/>
          <p:nvPr>
            <p:extLst>
              <p:ext uri="{D42A27DB-BD31-4B8C-83A1-F6EECF244321}">
                <p14:modId xmlns:p14="http://schemas.microsoft.com/office/powerpoint/2010/main" val="1839885953"/>
              </p:ext>
            </p:extLst>
          </p:nvPr>
        </p:nvGraphicFramePr>
        <p:xfrm>
          <a:off x="148274" y="1727679"/>
          <a:ext cx="8858000" cy="4704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C5A49F06-E108-4159-B7C1-9F9F2387D18D}"/>
              </a:ext>
            </a:extLst>
          </p:cNvPr>
          <p:cNvSpPr txBox="1"/>
          <p:nvPr/>
        </p:nvSpPr>
        <p:spPr>
          <a:xfrm>
            <a:off x="63913" y="5739983"/>
            <a:ext cx="4291273" cy="695102"/>
          </a:xfrm>
          <a:prstGeom prst="rect">
            <a:avLst/>
          </a:prstGeom>
          <a:solidFill>
            <a:prstClr val="black">
              <a:lumMod val="65000"/>
              <a:lumOff val="35000"/>
            </a:prstClr>
          </a:solidFill>
          <a:ln cap="sq">
            <a:solidFill>
              <a:prstClr val="black"/>
            </a:solidFill>
          </a:ln>
          <a:effectLst>
            <a:outerShdw blurRad="50800" dist="279400" dir="2700000" algn="tl" rotWithShape="0">
              <a:prstClr val="black">
                <a:alpha val="71000"/>
              </a:prstClr>
            </a:outerShdw>
          </a:effectLst>
        </p:spPr>
        <p:txBody>
          <a:bodyPr spcFirstLastPara="0" vert="horz" wrap="square" lIns="57150" tIns="0" rIns="57150" bIns="0" numCol="1" spcCol="1270" anchor="ctr" anchorCtr="0">
            <a:noAutofit/>
          </a:bodyPr>
          <a:lstStyle>
            <a:lvl1pPr>
              <a:defRPr sz="1500" b="1">
                <a:solidFill>
                  <a:srgbClr val="FFC000"/>
                </a:solidFill>
                <a:latin typeface="Berlin Sans FB Demi" panose="020E0802020502020306" pitchFamily="34" charset="0"/>
              </a:defRPr>
            </a:lvl1pPr>
          </a:lstStyle>
          <a:p>
            <a:pPr algn="ctr"/>
            <a:r>
              <a:rPr lang="es-ES" sz="1400" dirty="0"/>
              <a:t>PLAN  TERRITORIAL DE LA DELEGACIÓN DEL GOBIERNO EN GALICIA/SUBDELEGACIÓN DEL GOBIERNO EN A CORUÑA 2024-2027</a:t>
            </a:r>
          </a:p>
        </p:txBody>
      </p:sp>
    </p:spTree>
    <p:extLst>
      <p:ext uri="{BB962C8B-B14F-4D97-AF65-F5344CB8AC3E}">
        <p14:creationId xmlns:p14="http://schemas.microsoft.com/office/powerpoint/2010/main" val="361730431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203" y="312162"/>
            <a:ext cx="2273853" cy="60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628800"/>
            <a:ext cx="3456384" cy="301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Diagrama"/>
          <p:cNvGraphicFramePr/>
          <p:nvPr>
            <p:extLst>
              <p:ext uri="{D42A27DB-BD31-4B8C-83A1-F6EECF244321}">
                <p14:modId xmlns:p14="http://schemas.microsoft.com/office/powerpoint/2010/main" val="1502665015"/>
              </p:ext>
            </p:extLst>
          </p:nvPr>
        </p:nvGraphicFramePr>
        <p:xfrm>
          <a:off x="3059832" y="1844824"/>
          <a:ext cx="6449695" cy="27590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9 Diagrama"/>
          <p:cNvGraphicFramePr/>
          <p:nvPr>
            <p:extLst>
              <p:ext uri="{D42A27DB-BD31-4B8C-83A1-F6EECF244321}">
                <p14:modId xmlns:p14="http://schemas.microsoft.com/office/powerpoint/2010/main" val="1916520058"/>
              </p:ext>
            </p:extLst>
          </p:nvPr>
        </p:nvGraphicFramePr>
        <p:xfrm>
          <a:off x="1763688" y="4869160"/>
          <a:ext cx="5612130" cy="10972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Marcador de número de diapositiva 2">
            <a:extLst>
              <a:ext uri="{FF2B5EF4-FFF2-40B4-BE49-F238E27FC236}">
                <a16:creationId xmlns:a16="http://schemas.microsoft.com/office/drawing/2014/main" id="{738F51E3-5A13-424D-8F81-40A833586C4C}"/>
              </a:ext>
            </a:extLst>
          </p:cNvPr>
          <p:cNvSpPr>
            <a:spLocks noGrp="1"/>
          </p:cNvSpPr>
          <p:nvPr>
            <p:ph type="sldNum" sz="quarter" idx="12"/>
          </p:nvPr>
        </p:nvSpPr>
        <p:spPr/>
        <p:txBody>
          <a:bodyPr/>
          <a:lstStyle/>
          <a:p>
            <a:fld id="{BCECDAE5-3B81-401B-AAD2-D1C88E068655}" type="slidenum">
              <a:rPr lang="es-ES" sz="1400" smtClean="0">
                <a:solidFill>
                  <a:schemeClr val="bg1"/>
                </a:solidFill>
              </a:rPr>
              <a:pPr/>
              <a:t>18</a:t>
            </a:fld>
            <a:endParaRPr lang="es-ES" sz="1400">
              <a:solidFill>
                <a:schemeClr val="bg1"/>
              </a:solidFill>
            </a:endParaRPr>
          </a:p>
        </p:txBody>
      </p:sp>
      <p:sp>
        <p:nvSpPr>
          <p:cNvPr id="9" name="7 Rectángulo">
            <a:extLst>
              <a:ext uri="{FF2B5EF4-FFF2-40B4-BE49-F238E27FC236}">
                <a16:creationId xmlns:a16="http://schemas.microsoft.com/office/drawing/2014/main" id="{2FCE8C6C-4121-4413-8A7A-2552B48B9FA2}"/>
              </a:ext>
            </a:extLst>
          </p:cNvPr>
          <p:cNvSpPr/>
          <p:nvPr/>
        </p:nvSpPr>
        <p:spPr>
          <a:xfrm>
            <a:off x="174878" y="269486"/>
            <a:ext cx="6047884" cy="650843"/>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b="1" dirty="0">
                <a:solidFill>
                  <a:srgbClr val="FFC000"/>
                </a:solidFill>
                <a:effectLst>
                  <a:outerShdw blurRad="38100" dist="38100" dir="2700000" algn="tl">
                    <a:srgbClr val="000000">
                      <a:alpha val="43137"/>
                    </a:srgbClr>
                  </a:outerShdw>
                </a:effectLst>
                <a:latin typeface="Berlin Sans FB Demi" panose="020E0802020502020306" pitchFamily="34" charset="0"/>
              </a:rPr>
              <a:t>SEGUIMIENTO Y REVISIÓN DEL PLAN TERRITORIAL 2024-2027</a:t>
            </a:r>
          </a:p>
        </p:txBody>
      </p:sp>
    </p:spTree>
    <p:extLst>
      <p:ext uri="{BB962C8B-B14F-4D97-AF65-F5344CB8AC3E}">
        <p14:creationId xmlns:p14="http://schemas.microsoft.com/office/powerpoint/2010/main" val="175332706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60649"/>
            <a:ext cx="2164033" cy="57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1373536025"/>
              </p:ext>
            </p:extLst>
          </p:nvPr>
        </p:nvGraphicFramePr>
        <p:xfrm>
          <a:off x="1115616" y="1262383"/>
          <a:ext cx="4908525" cy="1020866"/>
        </p:xfrm>
        <a:graphic>
          <a:graphicData uri="http://schemas.openxmlformats.org/drawingml/2006/table">
            <a:tbl>
              <a:tblPr/>
              <a:tblGrid>
                <a:gridCol w="4908525">
                  <a:extLst>
                    <a:ext uri="{9D8B030D-6E8A-4147-A177-3AD203B41FA5}">
                      <a16:colId xmlns:a16="http://schemas.microsoft.com/office/drawing/2014/main" val="20000"/>
                    </a:ext>
                  </a:extLst>
                </a:gridCol>
              </a:tblGrid>
              <a:tr h="1020866">
                <a:tc>
                  <a:txBody>
                    <a:bodyPr/>
                    <a:lstStyle/>
                    <a:p>
                      <a:pPr algn="l"/>
                      <a:endParaRPr kumimoji="0" lang="es-ES" sz="3200" b="0" u="sng" kern="1200" spc="100" dirty="0">
                        <a:ln>
                          <a:noFill/>
                        </a:ln>
                        <a:solidFill>
                          <a:srgbClr val="FFFF66"/>
                        </a:solidFill>
                        <a:effectLst/>
                        <a:latin typeface="+mj-lt"/>
                        <a:ea typeface="+mj-ea"/>
                        <a:cs typeface="+mj-cs"/>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2" name="11 Rectángulo"/>
          <p:cNvSpPr/>
          <p:nvPr/>
        </p:nvSpPr>
        <p:spPr>
          <a:xfrm>
            <a:off x="2131702" y="1772816"/>
            <a:ext cx="4615367" cy="389979"/>
          </a:xfrm>
          <a:prstGeom prst="rect">
            <a:avLst/>
          </a:prstGeom>
        </p:spPr>
        <p:txBody>
          <a:bodyPr wrap="none">
            <a:spAutoFit/>
          </a:bodyPr>
          <a:lstStyle/>
          <a:p>
            <a:pPr algn="ctr">
              <a:lnSpc>
                <a:spcPct val="115000"/>
              </a:lnSpc>
              <a:spcAft>
                <a:spcPts val="0"/>
              </a:spcAft>
              <a:tabLst>
                <a:tab pos="1598295" algn="l"/>
              </a:tabLst>
            </a:pPr>
            <a:r>
              <a:rPr kumimoji="0" lang="es-E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PLAN TERRITORIAL DGG/SGAC 2024-2027</a:t>
            </a:r>
            <a:endParaRPr lang="es-ES" dirty="0">
              <a:solidFill>
                <a:schemeClr val="bg1"/>
              </a:solidFill>
              <a:effectLst/>
              <a:latin typeface="Calibri"/>
              <a:ea typeface="Calibri"/>
              <a:cs typeface="Times New Roman"/>
            </a:endParaRPr>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69" y="4509119"/>
            <a:ext cx="2016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787054" y="4537481"/>
            <a:ext cx="6161210" cy="338554"/>
          </a:xfrm>
          <a:prstGeom prst="rect">
            <a:avLst/>
          </a:prstGeom>
        </p:spPr>
        <p:txBody>
          <a:bodyPr wrap="square">
            <a:spAutoFit/>
          </a:bodyPr>
          <a:lstStyle/>
          <a:p>
            <a:r>
              <a:rPr lang="es-ES" sz="1600" dirty="0">
                <a:solidFill>
                  <a:schemeClr val="bg1"/>
                </a:solidFill>
                <a:latin typeface="+mj-lt"/>
              </a:rPr>
              <a:t>Fase de diseño y aprobación del Plan Territorial 2024-2027.</a:t>
            </a:r>
          </a:p>
        </p:txBody>
      </p:sp>
      <p:sp>
        <p:nvSpPr>
          <p:cNvPr id="17" name="16 Rectángulo"/>
          <p:cNvSpPr/>
          <p:nvPr/>
        </p:nvSpPr>
        <p:spPr>
          <a:xfrm>
            <a:off x="779439" y="4941168"/>
            <a:ext cx="4267450" cy="338554"/>
          </a:xfrm>
          <a:prstGeom prst="rect">
            <a:avLst/>
          </a:prstGeom>
        </p:spPr>
        <p:txBody>
          <a:bodyPr wrap="none">
            <a:spAutoFit/>
          </a:bodyPr>
          <a:lstStyle/>
          <a:p>
            <a:pPr lvl="0"/>
            <a:r>
              <a:rPr lang="es-ES" sz="1600" dirty="0">
                <a:solidFill>
                  <a:prstClr val="white"/>
                </a:solidFill>
                <a:latin typeface="Calibri"/>
              </a:rPr>
              <a:t>Fase de ejecución del Plan Territorial 2024-2027.</a:t>
            </a:r>
          </a:p>
        </p:txBody>
      </p:sp>
      <p:sp>
        <p:nvSpPr>
          <p:cNvPr id="4" name="Marcador de número de diapositiva 3">
            <a:extLst>
              <a:ext uri="{FF2B5EF4-FFF2-40B4-BE49-F238E27FC236}">
                <a16:creationId xmlns:a16="http://schemas.microsoft.com/office/drawing/2014/main" id="{DFD22C50-5CA3-42AF-86D0-E0A2D9D76F29}"/>
              </a:ext>
            </a:extLst>
          </p:cNvPr>
          <p:cNvSpPr>
            <a:spLocks noGrp="1"/>
          </p:cNvSpPr>
          <p:nvPr>
            <p:ph type="sldNum" sz="quarter" idx="12"/>
          </p:nvPr>
        </p:nvSpPr>
        <p:spPr/>
        <p:txBody>
          <a:bodyPr/>
          <a:lstStyle/>
          <a:p>
            <a:fld id="{BCECDAE5-3B81-401B-AAD2-D1C88E068655}" type="slidenum">
              <a:rPr lang="es-ES" sz="1400" smtClean="0">
                <a:solidFill>
                  <a:schemeClr val="bg1"/>
                </a:solidFill>
              </a:rPr>
              <a:pPr/>
              <a:t>19</a:t>
            </a:fld>
            <a:endParaRPr lang="es-ES" sz="1400">
              <a:solidFill>
                <a:schemeClr val="bg1"/>
              </a:solidFill>
            </a:endParaRPr>
          </a:p>
        </p:txBody>
      </p:sp>
      <p:sp>
        <p:nvSpPr>
          <p:cNvPr id="10" name="7 Rectángulo">
            <a:extLst>
              <a:ext uri="{FF2B5EF4-FFF2-40B4-BE49-F238E27FC236}">
                <a16:creationId xmlns:a16="http://schemas.microsoft.com/office/drawing/2014/main" id="{0013C6F6-887F-408A-8609-38AABA8DAB76}"/>
              </a:ext>
            </a:extLst>
          </p:cNvPr>
          <p:cNvSpPr/>
          <p:nvPr/>
        </p:nvSpPr>
        <p:spPr>
          <a:xfrm>
            <a:off x="167874" y="260041"/>
            <a:ext cx="6047884" cy="650843"/>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b="1" dirty="0">
                <a:solidFill>
                  <a:srgbClr val="FFC000"/>
                </a:solidFill>
                <a:effectLst>
                  <a:outerShdw blurRad="38100" dist="38100" dir="2700000" algn="tl">
                    <a:srgbClr val="000000">
                      <a:alpha val="43137"/>
                    </a:srgbClr>
                  </a:outerShdw>
                </a:effectLst>
                <a:latin typeface="Berlin Sans FB Demi" panose="020E0802020502020306" pitchFamily="34" charset="0"/>
              </a:rPr>
              <a:t>CRONOGRAMA PLAN TERRITORIAL 2024-2027</a:t>
            </a:r>
          </a:p>
        </p:txBody>
      </p:sp>
      <p:graphicFrame>
        <p:nvGraphicFramePr>
          <p:cNvPr id="3" name="Tabla 2">
            <a:extLst>
              <a:ext uri="{FF2B5EF4-FFF2-40B4-BE49-F238E27FC236}">
                <a16:creationId xmlns:a16="http://schemas.microsoft.com/office/drawing/2014/main" id="{68CF5169-812A-42D3-9498-C5474FC30EB2}"/>
              </a:ext>
            </a:extLst>
          </p:cNvPr>
          <p:cNvGraphicFramePr>
            <a:graphicFrameLocks noGrp="1"/>
          </p:cNvGraphicFramePr>
          <p:nvPr>
            <p:extLst>
              <p:ext uri="{D42A27DB-BD31-4B8C-83A1-F6EECF244321}">
                <p14:modId xmlns:p14="http://schemas.microsoft.com/office/powerpoint/2010/main" val="938532669"/>
              </p:ext>
            </p:extLst>
          </p:nvPr>
        </p:nvGraphicFramePr>
        <p:xfrm>
          <a:off x="324588" y="2241172"/>
          <a:ext cx="8229591" cy="2144776"/>
        </p:xfrm>
        <a:graphic>
          <a:graphicData uri="http://schemas.openxmlformats.org/drawingml/2006/table">
            <a:tbl>
              <a:tblPr firstRow="1" firstCol="1" bandRow="1"/>
              <a:tblGrid>
                <a:gridCol w="169434">
                  <a:extLst>
                    <a:ext uri="{9D8B030D-6E8A-4147-A177-3AD203B41FA5}">
                      <a16:colId xmlns:a16="http://schemas.microsoft.com/office/drawing/2014/main" val="736162104"/>
                    </a:ext>
                  </a:extLst>
                </a:gridCol>
                <a:gridCol w="169434">
                  <a:extLst>
                    <a:ext uri="{9D8B030D-6E8A-4147-A177-3AD203B41FA5}">
                      <a16:colId xmlns:a16="http://schemas.microsoft.com/office/drawing/2014/main" val="3040856199"/>
                    </a:ext>
                  </a:extLst>
                </a:gridCol>
                <a:gridCol w="169434">
                  <a:extLst>
                    <a:ext uri="{9D8B030D-6E8A-4147-A177-3AD203B41FA5}">
                      <a16:colId xmlns:a16="http://schemas.microsoft.com/office/drawing/2014/main" val="4266496005"/>
                    </a:ext>
                  </a:extLst>
                </a:gridCol>
                <a:gridCol w="177659">
                  <a:extLst>
                    <a:ext uri="{9D8B030D-6E8A-4147-A177-3AD203B41FA5}">
                      <a16:colId xmlns:a16="http://schemas.microsoft.com/office/drawing/2014/main" val="3968763981"/>
                    </a:ext>
                  </a:extLst>
                </a:gridCol>
                <a:gridCol w="169434">
                  <a:extLst>
                    <a:ext uri="{9D8B030D-6E8A-4147-A177-3AD203B41FA5}">
                      <a16:colId xmlns:a16="http://schemas.microsoft.com/office/drawing/2014/main" val="9106275"/>
                    </a:ext>
                  </a:extLst>
                </a:gridCol>
                <a:gridCol w="169434">
                  <a:extLst>
                    <a:ext uri="{9D8B030D-6E8A-4147-A177-3AD203B41FA5}">
                      <a16:colId xmlns:a16="http://schemas.microsoft.com/office/drawing/2014/main" val="1307749842"/>
                    </a:ext>
                  </a:extLst>
                </a:gridCol>
                <a:gridCol w="169434">
                  <a:extLst>
                    <a:ext uri="{9D8B030D-6E8A-4147-A177-3AD203B41FA5}">
                      <a16:colId xmlns:a16="http://schemas.microsoft.com/office/drawing/2014/main" val="3837836956"/>
                    </a:ext>
                  </a:extLst>
                </a:gridCol>
                <a:gridCol w="169434">
                  <a:extLst>
                    <a:ext uri="{9D8B030D-6E8A-4147-A177-3AD203B41FA5}">
                      <a16:colId xmlns:a16="http://schemas.microsoft.com/office/drawing/2014/main" val="3190264709"/>
                    </a:ext>
                  </a:extLst>
                </a:gridCol>
                <a:gridCol w="172724">
                  <a:extLst>
                    <a:ext uri="{9D8B030D-6E8A-4147-A177-3AD203B41FA5}">
                      <a16:colId xmlns:a16="http://schemas.microsoft.com/office/drawing/2014/main" val="588129627"/>
                    </a:ext>
                  </a:extLst>
                </a:gridCol>
                <a:gridCol w="172724">
                  <a:extLst>
                    <a:ext uri="{9D8B030D-6E8A-4147-A177-3AD203B41FA5}">
                      <a16:colId xmlns:a16="http://schemas.microsoft.com/office/drawing/2014/main" val="1505521397"/>
                    </a:ext>
                  </a:extLst>
                </a:gridCol>
                <a:gridCol w="171079">
                  <a:extLst>
                    <a:ext uri="{9D8B030D-6E8A-4147-A177-3AD203B41FA5}">
                      <a16:colId xmlns:a16="http://schemas.microsoft.com/office/drawing/2014/main" val="1704449302"/>
                    </a:ext>
                  </a:extLst>
                </a:gridCol>
                <a:gridCol w="171079">
                  <a:extLst>
                    <a:ext uri="{9D8B030D-6E8A-4147-A177-3AD203B41FA5}">
                      <a16:colId xmlns:a16="http://schemas.microsoft.com/office/drawing/2014/main" val="2575409199"/>
                    </a:ext>
                  </a:extLst>
                </a:gridCol>
                <a:gridCol w="169434">
                  <a:extLst>
                    <a:ext uri="{9D8B030D-6E8A-4147-A177-3AD203B41FA5}">
                      <a16:colId xmlns:a16="http://schemas.microsoft.com/office/drawing/2014/main" val="1902709417"/>
                    </a:ext>
                  </a:extLst>
                </a:gridCol>
                <a:gridCol w="169434">
                  <a:extLst>
                    <a:ext uri="{9D8B030D-6E8A-4147-A177-3AD203B41FA5}">
                      <a16:colId xmlns:a16="http://schemas.microsoft.com/office/drawing/2014/main" val="3235218785"/>
                    </a:ext>
                  </a:extLst>
                </a:gridCol>
                <a:gridCol w="169434">
                  <a:extLst>
                    <a:ext uri="{9D8B030D-6E8A-4147-A177-3AD203B41FA5}">
                      <a16:colId xmlns:a16="http://schemas.microsoft.com/office/drawing/2014/main" val="1603572259"/>
                    </a:ext>
                  </a:extLst>
                </a:gridCol>
                <a:gridCol w="169434">
                  <a:extLst>
                    <a:ext uri="{9D8B030D-6E8A-4147-A177-3AD203B41FA5}">
                      <a16:colId xmlns:a16="http://schemas.microsoft.com/office/drawing/2014/main" val="2417432803"/>
                    </a:ext>
                  </a:extLst>
                </a:gridCol>
                <a:gridCol w="169434">
                  <a:extLst>
                    <a:ext uri="{9D8B030D-6E8A-4147-A177-3AD203B41FA5}">
                      <a16:colId xmlns:a16="http://schemas.microsoft.com/office/drawing/2014/main" val="1511560390"/>
                    </a:ext>
                  </a:extLst>
                </a:gridCol>
                <a:gridCol w="169434">
                  <a:extLst>
                    <a:ext uri="{9D8B030D-6E8A-4147-A177-3AD203B41FA5}">
                      <a16:colId xmlns:a16="http://schemas.microsoft.com/office/drawing/2014/main" val="1855070363"/>
                    </a:ext>
                  </a:extLst>
                </a:gridCol>
                <a:gridCol w="169434">
                  <a:extLst>
                    <a:ext uri="{9D8B030D-6E8A-4147-A177-3AD203B41FA5}">
                      <a16:colId xmlns:a16="http://schemas.microsoft.com/office/drawing/2014/main" val="1732714623"/>
                    </a:ext>
                  </a:extLst>
                </a:gridCol>
                <a:gridCol w="169434">
                  <a:extLst>
                    <a:ext uri="{9D8B030D-6E8A-4147-A177-3AD203B41FA5}">
                      <a16:colId xmlns:a16="http://schemas.microsoft.com/office/drawing/2014/main" val="4289214611"/>
                    </a:ext>
                  </a:extLst>
                </a:gridCol>
                <a:gridCol w="169434">
                  <a:extLst>
                    <a:ext uri="{9D8B030D-6E8A-4147-A177-3AD203B41FA5}">
                      <a16:colId xmlns:a16="http://schemas.microsoft.com/office/drawing/2014/main" val="1591840413"/>
                    </a:ext>
                  </a:extLst>
                </a:gridCol>
                <a:gridCol w="169434">
                  <a:extLst>
                    <a:ext uri="{9D8B030D-6E8A-4147-A177-3AD203B41FA5}">
                      <a16:colId xmlns:a16="http://schemas.microsoft.com/office/drawing/2014/main" val="3563378733"/>
                    </a:ext>
                  </a:extLst>
                </a:gridCol>
                <a:gridCol w="169434">
                  <a:extLst>
                    <a:ext uri="{9D8B030D-6E8A-4147-A177-3AD203B41FA5}">
                      <a16:colId xmlns:a16="http://schemas.microsoft.com/office/drawing/2014/main" val="1040530292"/>
                    </a:ext>
                  </a:extLst>
                </a:gridCol>
                <a:gridCol w="169434">
                  <a:extLst>
                    <a:ext uri="{9D8B030D-6E8A-4147-A177-3AD203B41FA5}">
                      <a16:colId xmlns:a16="http://schemas.microsoft.com/office/drawing/2014/main" val="4107753914"/>
                    </a:ext>
                  </a:extLst>
                </a:gridCol>
                <a:gridCol w="169434">
                  <a:extLst>
                    <a:ext uri="{9D8B030D-6E8A-4147-A177-3AD203B41FA5}">
                      <a16:colId xmlns:a16="http://schemas.microsoft.com/office/drawing/2014/main" val="3828863783"/>
                    </a:ext>
                  </a:extLst>
                </a:gridCol>
                <a:gridCol w="169434">
                  <a:extLst>
                    <a:ext uri="{9D8B030D-6E8A-4147-A177-3AD203B41FA5}">
                      <a16:colId xmlns:a16="http://schemas.microsoft.com/office/drawing/2014/main" val="4067306215"/>
                    </a:ext>
                  </a:extLst>
                </a:gridCol>
                <a:gridCol w="169434">
                  <a:extLst>
                    <a:ext uri="{9D8B030D-6E8A-4147-A177-3AD203B41FA5}">
                      <a16:colId xmlns:a16="http://schemas.microsoft.com/office/drawing/2014/main" val="70705628"/>
                    </a:ext>
                  </a:extLst>
                </a:gridCol>
                <a:gridCol w="169434">
                  <a:extLst>
                    <a:ext uri="{9D8B030D-6E8A-4147-A177-3AD203B41FA5}">
                      <a16:colId xmlns:a16="http://schemas.microsoft.com/office/drawing/2014/main" val="2033709346"/>
                    </a:ext>
                  </a:extLst>
                </a:gridCol>
                <a:gridCol w="187529">
                  <a:extLst>
                    <a:ext uri="{9D8B030D-6E8A-4147-A177-3AD203B41FA5}">
                      <a16:colId xmlns:a16="http://schemas.microsoft.com/office/drawing/2014/main" val="3319504728"/>
                    </a:ext>
                  </a:extLst>
                </a:gridCol>
                <a:gridCol w="187529">
                  <a:extLst>
                    <a:ext uri="{9D8B030D-6E8A-4147-A177-3AD203B41FA5}">
                      <a16:colId xmlns:a16="http://schemas.microsoft.com/office/drawing/2014/main" val="3091942297"/>
                    </a:ext>
                  </a:extLst>
                </a:gridCol>
                <a:gridCol w="187529">
                  <a:extLst>
                    <a:ext uri="{9D8B030D-6E8A-4147-A177-3AD203B41FA5}">
                      <a16:colId xmlns:a16="http://schemas.microsoft.com/office/drawing/2014/main" val="1841823949"/>
                    </a:ext>
                  </a:extLst>
                </a:gridCol>
                <a:gridCol w="189174">
                  <a:extLst>
                    <a:ext uri="{9D8B030D-6E8A-4147-A177-3AD203B41FA5}">
                      <a16:colId xmlns:a16="http://schemas.microsoft.com/office/drawing/2014/main" val="792235319"/>
                    </a:ext>
                  </a:extLst>
                </a:gridCol>
                <a:gridCol w="169434">
                  <a:extLst>
                    <a:ext uri="{9D8B030D-6E8A-4147-A177-3AD203B41FA5}">
                      <a16:colId xmlns:a16="http://schemas.microsoft.com/office/drawing/2014/main" val="902017817"/>
                    </a:ext>
                  </a:extLst>
                </a:gridCol>
                <a:gridCol w="169434">
                  <a:extLst>
                    <a:ext uri="{9D8B030D-6E8A-4147-A177-3AD203B41FA5}">
                      <a16:colId xmlns:a16="http://schemas.microsoft.com/office/drawing/2014/main" val="2694316161"/>
                    </a:ext>
                  </a:extLst>
                </a:gridCol>
                <a:gridCol w="169434">
                  <a:extLst>
                    <a:ext uri="{9D8B030D-6E8A-4147-A177-3AD203B41FA5}">
                      <a16:colId xmlns:a16="http://schemas.microsoft.com/office/drawing/2014/main" val="1289809702"/>
                    </a:ext>
                  </a:extLst>
                </a:gridCol>
                <a:gridCol w="169434">
                  <a:extLst>
                    <a:ext uri="{9D8B030D-6E8A-4147-A177-3AD203B41FA5}">
                      <a16:colId xmlns:a16="http://schemas.microsoft.com/office/drawing/2014/main" val="2765581049"/>
                    </a:ext>
                  </a:extLst>
                </a:gridCol>
                <a:gridCol w="171079">
                  <a:extLst>
                    <a:ext uri="{9D8B030D-6E8A-4147-A177-3AD203B41FA5}">
                      <a16:colId xmlns:a16="http://schemas.microsoft.com/office/drawing/2014/main" val="2762198033"/>
                    </a:ext>
                  </a:extLst>
                </a:gridCol>
                <a:gridCol w="172724">
                  <a:extLst>
                    <a:ext uri="{9D8B030D-6E8A-4147-A177-3AD203B41FA5}">
                      <a16:colId xmlns:a16="http://schemas.microsoft.com/office/drawing/2014/main" val="1859591308"/>
                    </a:ext>
                  </a:extLst>
                </a:gridCol>
                <a:gridCol w="172724">
                  <a:extLst>
                    <a:ext uri="{9D8B030D-6E8A-4147-A177-3AD203B41FA5}">
                      <a16:colId xmlns:a16="http://schemas.microsoft.com/office/drawing/2014/main" val="1518127745"/>
                    </a:ext>
                  </a:extLst>
                </a:gridCol>
                <a:gridCol w="172724">
                  <a:extLst>
                    <a:ext uri="{9D8B030D-6E8A-4147-A177-3AD203B41FA5}">
                      <a16:colId xmlns:a16="http://schemas.microsoft.com/office/drawing/2014/main" val="3533014452"/>
                    </a:ext>
                  </a:extLst>
                </a:gridCol>
                <a:gridCol w="169434">
                  <a:extLst>
                    <a:ext uri="{9D8B030D-6E8A-4147-A177-3AD203B41FA5}">
                      <a16:colId xmlns:a16="http://schemas.microsoft.com/office/drawing/2014/main" val="144356020"/>
                    </a:ext>
                  </a:extLst>
                </a:gridCol>
                <a:gridCol w="169434">
                  <a:extLst>
                    <a:ext uri="{9D8B030D-6E8A-4147-A177-3AD203B41FA5}">
                      <a16:colId xmlns:a16="http://schemas.microsoft.com/office/drawing/2014/main" val="111926515"/>
                    </a:ext>
                  </a:extLst>
                </a:gridCol>
                <a:gridCol w="169434">
                  <a:extLst>
                    <a:ext uri="{9D8B030D-6E8A-4147-A177-3AD203B41FA5}">
                      <a16:colId xmlns:a16="http://schemas.microsoft.com/office/drawing/2014/main" val="1101763480"/>
                    </a:ext>
                  </a:extLst>
                </a:gridCol>
                <a:gridCol w="169434">
                  <a:extLst>
                    <a:ext uri="{9D8B030D-6E8A-4147-A177-3AD203B41FA5}">
                      <a16:colId xmlns:a16="http://schemas.microsoft.com/office/drawing/2014/main" val="3925852693"/>
                    </a:ext>
                  </a:extLst>
                </a:gridCol>
                <a:gridCol w="169434">
                  <a:extLst>
                    <a:ext uri="{9D8B030D-6E8A-4147-A177-3AD203B41FA5}">
                      <a16:colId xmlns:a16="http://schemas.microsoft.com/office/drawing/2014/main" val="1273693060"/>
                    </a:ext>
                  </a:extLst>
                </a:gridCol>
                <a:gridCol w="169434">
                  <a:extLst>
                    <a:ext uri="{9D8B030D-6E8A-4147-A177-3AD203B41FA5}">
                      <a16:colId xmlns:a16="http://schemas.microsoft.com/office/drawing/2014/main" val="3537596954"/>
                    </a:ext>
                  </a:extLst>
                </a:gridCol>
                <a:gridCol w="169434">
                  <a:extLst>
                    <a:ext uri="{9D8B030D-6E8A-4147-A177-3AD203B41FA5}">
                      <a16:colId xmlns:a16="http://schemas.microsoft.com/office/drawing/2014/main" val="1654600727"/>
                    </a:ext>
                  </a:extLst>
                </a:gridCol>
                <a:gridCol w="162558">
                  <a:extLst>
                    <a:ext uri="{9D8B030D-6E8A-4147-A177-3AD203B41FA5}">
                      <a16:colId xmlns:a16="http://schemas.microsoft.com/office/drawing/2014/main" val="4260728931"/>
                    </a:ext>
                  </a:extLst>
                </a:gridCol>
              </a:tblGrid>
              <a:tr h="197991">
                <a:tc gridSpan="48">
                  <a:txBody>
                    <a:bodyPr/>
                    <a:lstStyle/>
                    <a:p>
                      <a:pPr algn="ctr">
                        <a:lnSpc>
                          <a:spcPct val="115000"/>
                        </a:lnSpc>
                        <a:tabLst>
                          <a:tab pos="4364990" algn="l"/>
                        </a:tabLst>
                      </a:pPr>
                      <a:r>
                        <a:rPr lang="es-ES" sz="1200" b="1">
                          <a:solidFill>
                            <a:srgbClr val="082A75"/>
                          </a:solidFill>
                          <a:effectLst/>
                          <a:latin typeface="Calibri" panose="020F0502020204030204" pitchFamily="34" charset="0"/>
                          <a:ea typeface="Calibri" panose="020F0502020204030204" pitchFamily="34" charset="0"/>
                          <a:cs typeface="Calibri" panose="020F0502020204030204" pitchFamily="34" charset="0"/>
                        </a:rPr>
                        <a:t>202</a:t>
                      </a:r>
                      <a:r>
                        <a:rPr lang="es-E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109606906"/>
                  </a:ext>
                </a:extLst>
              </a:tr>
              <a:tr h="164971">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ENERO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FEBR.</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MARZO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ABRIL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JUNIO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JULIO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AGOST.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SEPT.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OCTUB.</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DIC.</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45716738"/>
                  </a:ext>
                </a:extLst>
              </a:tr>
              <a:tr h="164971">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69787886"/>
                  </a:ext>
                </a:extLst>
              </a:tr>
              <a:tr h="197991">
                <a:tc gridSpan="48">
                  <a:txBody>
                    <a:bodyPr/>
                    <a:lstStyle/>
                    <a:p>
                      <a:pPr algn="ctr">
                        <a:lnSpc>
                          <a:spcPct val="115000"/>
                        </a:lnSpc>
                        <a:tabLst>
                          <a:tab pos="4364990" algn="l"/>
                        </a:tabLst>
                      </a:pPr>
                      <a:r>
                        <a:rPr lang="es-E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574338106"/>
                  </a:ext>
                </a:extLst>
              </a:tr>
              <a:tr h="164971">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ENERO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FEBR.</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MARZO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ABRIL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JUNIO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JULIO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AGOST.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SEPT.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OCTUB.</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DIC.</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825842982"/>
                  </a:ext>
                </a:extLst>
              </a:tr>
              <a:tr h="164971">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89654216"/>
                  </a:ext>
                </a:extLst>
              </a:tr>
              <a:tr h="197991">
                <a:tc gridSpan="48">
                  <a:txBody>
                    <a:bodyPr/>
                    <a:lstStyle/>
                    <a:p>
                      <a:pPr algn="ctr">
                        <a:lnSpc>
                          <a:spcPct val="115000"/>
                        </a:lnSpc>
                        <a:tabLst>
                          <a:tab pos="4364990" algn="l"/>
                        </a:tabLst>
                      </a:pPr>
                      <a:r>
                        <a:rPr lang="es-E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2026</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610491717"/>
                  </a:ext>
                </a:extLst>
              </a:tr>
              <a:tr h="164971">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ENERO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FEBR.</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MARZO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ABRIL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JUNIO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JULIO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AGOST.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SEPT.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OCTUB.</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DIC.</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338759106"/>
                  </a:ext>
                </a:extLst>
              </a:tr>
              <a:tr h="181481">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92885562"/>
                  </a:ext>
                </a:extLst>
              </a:tr>
              <a:tr h="197991">
                <a:tc gridSpan="48">
                  <a:txBody>
                    <a:bodyPr/>
                    <a:lstStyle/>
                    <a:p>
                      <a:pPr algn="ctr">
                        <a:lnSpc>
                          <a:spcPct val="115000"/>
                        </a:lnSpc>
                        <a:tabLst>
                          <a:tab pos="4364990" algn="l"/>
                        </a:tabLst>
                      </a:pPr>
                      <a:r>
                        <a:rPr lang="es-E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2027</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584833850"/>
                  </a:ext>
                </a:extLst>
              </a:tr>
              <a:tr h="164971">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ENERO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FEBR.</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MARZO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ABRIL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JUNIO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JULIO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AGOST.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SEPT.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OCTUB.</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DIC.</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37686784"/>
                  </a:ext>
                </a:extLst>
              </a:tr>
              <a:tr h="181481">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63260248"/>
                  </a:ext>
                </a:extLst>
              </a:tr>
            </a:tbl>
          </a:graphicData>
        </a:graphic>
      </p:graphicFrame>
    </p:spTree>
    <p:extLst>
      <p:ext uri="{BB962C8B-B14F-4D97-AF65-F5344CB8AC3E}">
        <p14:creationId xmlns:p14="http://schemas.microsoft.com/office/powerpoint/2010/main" val="287846775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2074"/>
            <a:ext cx="3774951"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611560" y="1317960"/>
            <a:ext cx="7920880" cy="211104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3600" b="1" dirty="0">
                <a:solidFill>
                  <a:srgbClr val="FFC000"/>
                </a:solidFill>
                <a:effectLst>
                  <a:outerShdw blurRad="38100" dist="38100" dir="2700000" algn="tl">
                    <a:srgbClr val="000000">
                      <a:alpha val="43137"/>
                    </a:srgbClr>
                  </a:outerShdw>
                </a:effectLst>
                <a:latin typeface="Berlin Sans FB Demi" panose="020E0802020502020306" pitchFamily="34" charset="0"/>
              </a:rPr>
              <a:t>PLANIFICACIÓN ESTRATÉGICA DELEGACIÓN DEL GOBIERNO EN GALICIA 2024-2027</a:t>
            </a:r>
            <a:endParaRPr lang="es-ES" sz="3600" dirty="0">
              <a:latin typeface="Berlin Sans FB Demi" panose="020E0802020502020306" pitchFamily="34" charset="0"/>
            </a:endParaRPr>
          </a:p>
        </p:txBody>
      </p:sp>
      <p:graphicFrame>
        <p:nvGraphicFramePr>
          <p:cNvPr id="4" name="3 Diagrama"/>
          <p:cNvGraphicFramePr/>
          <p:nvPr>
            <p:extLst>
              <p:ext uri="{D42A27DB-BD31-4B8C-83A1-F6EECF244321}">
                <p14:modId xmlns:p14="http://schemas.microsoft.com/office/powerpoint/2010/main" val="3239401299"/>
              </p:ext>
            </p:extLst>
          </p:nvPr>
        </p:nvGraphicFramePr>
        <p:xfrm>
          <a:off x="196334" y="3703578"/>
          <a:ext cx="7056784"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4960" y="4365104"/>
            <a:ext cx="1392706" cy="172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arcador de número de diapositiva 10">
            <a:extLst>
              <a:ext uri="{FF2B5EF4-FFF2-40B4-BE49-F238E27FC236}">
                <a16:creationId xmlns:a16="http://schemas.microsoft.com/office/drawing/2014/main" id="{174AAE0B-8CF5-4103-B3FC-9E3F74F091B1}"/>
              </a:ext>
            </a:extLst>
          </p:cNvPr>
          <p:cNvSpPr>
            <a:spLocks noGrp="1"/>
          </p:cNvSpPr>
          <p:nvPr>
            <p:ph type="sldNum" sz="quarter" idx="12"/>
          </p:nvPr>
        </p:nvSpPr>
        <p:spPr/>
        <p:txBody>
          <a:bodyPr/>
          <a:lstStyle/>
          <a:p>
            <a:fld id="{BCECDAE5-3B81-401B-AAD2-D1C88E068655}" type="slidenum">
              <a:rPr lang="es-ES" smtClean="0">
                <a:solidFill>
                  <a:schemeClr val="bg1"/>
                </a:solidFill>
              </a:rPr>
              <a:pPr/>
              <a:t>2</a:t>
            </a:fld>
            <a:endParaRPr lang="es-ES" dirty="0">
              <a:solidFill>
                <a:schemeClr val="bg1"/>
              </a:solidFill>
            </a:endParaRPr>
          </a:p>
        </p:txBody>
      </p:sp>
    </p:spTree>
    <p:extLst>
      <p:ext uri="{BB962C8B-B14F-4D97-AF65-F5344CB8AC3E}">
        <p14:creationId xmlns:p14="http://schemas.microsoft.com/office/powerpoint/2010/main" val="186148047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1/12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20</a:t>
            </a:fld>
            <a:endParaRPr lang="es-ES" sz="1400" dirty="0">
              <a:solidFill>
                <a:schemeClr val="bg1"/>
              </a:solidFill>
            </a:endParaRPr>
          </a:p>
        </p:txBody>
      </p:sp>
      <p:pic>
        <p:nvPicPr>
          <p:cNvPr id="3" name="Imagen 2">
            <a:extLst>
              <a:ext uri="{FF2B5EF4-FFF2-40B4-BE49-F238E27FC236}">
                <a16:creationId xmlns:a16="http://schemas.microsoft.com/office/drawing/2014/main" id="{B818990B-7BD5-4A25-AB76-90D86C7C9BE3}"/>
              </a:ext>
            </a:extLst>
          </p:cNvPr>
          <p:cNvPicPr>
            <a:picLocks noChangeAspect="1"/>
          </p:cNvPicPr>
          <p:nvPr/>
        </p:nvPicPr>
        <p:blipFill>
          <a:blip r:embed="rId4"/>
          <a:stretch>
            <a:fillRect/>
          </a:stretch>
        </p:blipFill>
        <p:spPr>
          <a:xfrm>
            <a:off x="176098" y="1916832"/>
            <a:ext cx="8791803" cy="4050702"/>
          </a:xfrm>
          <a:prstGeom prst="rect">
            <a:avLst/>
          </a:prstGeom>
        </p:spPr>
      </p:pic>
      <p:sp>
        <p:nvSpPr>
          <p:cNvPr id="10" name="11 Rectángulo">
            <a:extLst>
              <a:ext uri="{FF2B5EF4-FFF2-40B4-BE49-F238E27FC236}">
                <a16:creationId xmlns:a16="http://schemas.microsoft.com/office/drawing/2014/main" id="{80B0C130-938F-4F28-8275-87BF0881AF00}"/>
              </a:ext>
            </a:extLst>
          </p:cNvPr>
          <p:cNvSpPr/>
          <p:nvPr/>
        </p:nvSpPr>
        <p:spPr>
          <a:xfrm>
            <a:off x="2055989" y="1455835"/>
            <a:ext cx="5032020"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OE 1. ACCESIBILIDAD EN LA ATENCIÓN PRESENCIAL</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Tree>
    <p:extLst>
      <p:ext uri="{BB962C8B-B14F-4D97-AF65-F5344CB8AC3E}">
        <p14:creationId xmlns:p14="http://schemas.microsoft.com/office/powerpoint/2010/main" val="9775537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2/12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21</a:t>
            </a:fld>
            <a:endParaRPr lang="es-ES" sz="1400" dirty="0">
              <a:solidFill>
                <a:schemeClr val="bg1"/>
              </a:solidFill>
            </a:endParaRPr>
          </a:p>
        </p:txBody>
      </p:sp>
      <p:sp>
        <p:nvSpPr>
          <p:cNvPr id="10" name="11 Rectángulo">
            <a:extLst>
              <a:ext uri="{FF2B5EF4-FFF2-40B4-BE49-F238E27FC236}">
                <a16:creationId xmlns:a16="http://schemas.microsoft.com/office/drawing/2014/main" id="{80B0C130-938F-4F28-8275-87BF0881AF00}"/>
              </a:ext>
            </a:extLst>
          </p:cNvPr>
          <p:cNvSpPr/>
          <p:nvPr/>
        </p:nvSpPr>
        <p:spPr>
          <a:xfrm>
            <a:off x="1703179" y="1159246"/>
            <a:ext cx="5737660" cy="325538"/>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a:t>
            </a:r>
            <a:r>
              <a:rPr lang="es-ES" sz="1400" b="1" dirty="0">
                <a:solidFill>
                  <a:prstClr val="white"/>
                </a:solidFill>
                <a:latin typeface="Calibri"/>
                <a:ea typeface="Calibri"/>
                <a:cs typeface="Calibri"/>
              </a:rPr>
              <a:t>2. NUEVO MODELO DE ATENCIÓN MULTICANAL, ACCESIBLE Y EFICIENTE</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5" name="Imagen 4">
            <a:extLst>
              <a:ext uri="{FF2B5EF4-FFF2-40B4-BE49-F238E27FC236}">
                <a16:creationId xmlns:a16="http://schemas.microsoft.com/office/drawing/2014/main" id="{C41A6F92-A77B-4B24-8647-0272F42BCB69}"/>
              </a:ext>
            </a:extLst>
          </p:cNvPr>
          <p:cNvPicPr>
            <a:picLocks noChangeAspect="1"/>
          </p:cNvPicPr>
          <p:nvPr/>
        </p:nvPicPr>
        <p:blipFill>
          <a:blip r:embed="rId4"/>
          <a:stretch>
            <a:fillRect/>
          </a:stretch>
        </p:blipFill>
        <p:spPr>
          <a:xfrm>
            <a:off x="269776" y="1520643"/>
            <a:ext cx="8604448" cy="2412413"/>
          </a:xfrm>
          <a:prstGeom prst="rect">
            <a:avLst/>
          </a:prstGeom>
        </p:spPr>
      </p:pic>
      <p:pic>
        <p:nvPicPr>
          <p:cNvPr id="8" name="Imagen 7">
            <a:extLst>
              <a:ext uri="{FF2B5EF4-FFF2-40B4-BE49-F238E27FC236}">
                <a16:creationId xmlns:a16="http://schemas.microsoft.com/office/drawing/2014/main" id="{76E43478-20D2-42AA-8DB1-E03F20231576}"/>
              </a:ext>
            </a:extLst>
          </p:cNvPr>
          <p:cNvPicPr>
            <a:picLocks noChangeAspect="1"/>
          </p:cNvPicPr>
          <p:nvPr/>
        </p:nvPicPr>
        <p:blipFill>
          <a:blip r:embed="rId5"/>
          <a:stretch>
            <a:fillRect/>
          </a:stretch>
        </p:blipFill>
        <p:spPr>
          <a:xfrm>
            <a:off x="294677" y="4502166"/>
            <a:ext cx="8554646" cy="1895781"/>
          </a:xfrm>
          <a:prstGeom prst="rect">
            <a:avLst/>
          </a:prstGeom>
        </p:spPr>
      </p:pic>
      <p:sp>
        <p:nvSpPr>
          <p:cNvPr id="13" name="11 Rectángulo">
            <a:extLst>
              <a:ext uri="{FF2B5EF4-FFF2-40B4-BE49-F238E27FC236}">
                <a16:creationId xmlns:a16="http://schemas.microsoft.com/office/drawing/2014/main" id="{D86B7D82-4411-474F-9C8D-53F0C4DD453C}"/>
              </a:ext>
            </a:extLst>
          </p:cNvPr>
          <p:cNvSpPr/>
          <p:nvPr/>
        </p:nvSpPr>
        <p:spPr>
          <a:xfrm>
            <a:off x="1531953" y="4149080"/>
            <a:ext cx="6080126" cy="325538"/>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3. DIGITALIZACIÓN DE LA GESTIÓN PARA L</a:t>
            </a:r>
            <a:r>
              <a:rPr lang="es-ES" sz="1400" b="1" dirty="0">
                <a:solidFill>
                  <a:prstClr val="white"/>
                </a:solidFill>
                <a:latin typeface="Calibri"/>
                <a:ea typeface="Calibri"/>
                <a:cs typeface="Calibri"/>
              </a:rPr>
              <a:t>A MEJORA HACIA LA CIUDADANÍA</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spTree>
    <p:extLst>
      <p:ext uri="{BB962C8B-B14F-4D97-AF65-F5344CB8AC3E}">
        <p14:creationId xmlns:p14="http://schemas.microsoft.com/office/powerpoint/2010/main" val="135460180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3/12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22</a:t>
            </a:fld>
            <a:endParaRPr lang="es-ES" sz="1400" dirty="0">
              <a:solidFill>
                <a:schemeClr val="bg1"/>
              </a:solidFill>
            </a:endParaRPr>
          </a:p>
        </p:txBody>
      </p:sp>
      <p:sp>
        <p:nvSpPr>
          <p:cNvPr id="13" name="11 Rectángulo">
            <a:extLst>
              <a:ext uri="{FF2B5EF4-FFF2-40B4-BE49-F238E27FC236}">
                <a16:creationId xmlns:a16="http://schemas.microsoft.com/office/drawing/2014/main" id="{D86B7D82-4411-474F-9C8D-53F0C4DD453C}"/>
              </a:ext>
            </a:extLst>
          </p:cNvPr>
          <p:cNvSpPr/>
          <p:nvPr/>
        </p:nvSpPr>
        <p:spPr>
          <a:xfrm>
            <a:off x="1484765" y="1268760"/>
            <a:ext cx="6080126" cy="325538"/>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3. DIGITALIZACIÓN DE LA GESTIÓN PARA L</a:t>
            </a:r>
            <a:r>
              <a:rPr lang="es-ES" sz="1400" b="1" dirty="0">
                <a:solidFill>
                  <a:prstClr val="white"/>
                </a:solidFill>
                <a:latin typeface="Calibri"/>
                <a:ea typeface="Calibri"/>
                <a:cs typeface="Calibri"/>
              </a:rPr>
              <a:t>A MEJORA HACIA LA CIUDADANÍA</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3" name="Imagen 2">
            <a:extLst>
              <a:ext uri="{FF2B5EF4-FFF2-40B4-BE49-F238E27FC236}">
                <a16:creationId xmlns:a16="http://schemas.microsoft.com/office/drawing/2014/main" id="{F19CCBD1-E2CD-4D3F-BEC7-CC74DBD05236}"/>
              </a:ext>
            </a:extLst>
          </p:cNvPr>
          <p:cNvPicPr>
            <a:picLocks noChangeAspect="1"/>
          </p:cNvPicPr>
          <p:nvPr/>
        </p:nvPicPr>
        <p:blipFill>
          <a:blip r:embed="rId4"/>
          <a:stretch>
            <a:fillRect/>
          </a:stretch>
        </p:blipFill>
        <p:spPr>
          <a:xfrm>
            <a:off x="366276" y="1646661"/>
            <a:ext cx="8411448" cy="4032745"/>
          </a:xfrm>
          <a:prstGeom prst="rect">
            <a:avLst/>
          </a:prstGeom>
        </p:spPr>
      </p:pic>
    </p:spTree>
    <p:extLst>
      <p:ext uri="{BB962C8B-B14F-4D97-AF65-F5344CB8AC3E}">
        <p14:creationId xmlns:p14="http://schemas.microsoft.com/office/powerpoint/2010/main" val="312327472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4/12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23</a:t>
            </a:fld>
            <a:endParaRPr lang="es-ES" sz="1400" dirty="0">
              <a:solidFill>
                <a:schemeClr val="bg1"/>
              </a:solidFill>
            </a:endParaRPr>
          </a:p>
        </p:txBody>
      </p:sp>
      <p:sp>
        <p:nvSpPr>
          <p:cNvPr id="13" name="11 Rectángulo">
            <a:extLst>
              <a:ext uri="{FF2B5EF4-FFF2-40B4-BE49-F238E27FC236}">
                <a16:creationId xmlns:a16="http://schemas.microsoft.com/office/drawing/2014/main" id="{D86B7D82-4411-474F-9C8D-53F0C4DD453C}"/>
              </a:ext>
            </a:extLst>
          </p:cNvPr>
          <p:cNvSpPr/>
          <p:nvPr/>
        </p:nvSpPr>
        <p:spPr>
          <a:xfrm>
            <a:off x="1729266" y="1087238"/>
            <a:ext cx="5591147" cy="325538"/>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4. </a:t>
            </a:r>
            <a:r>
              <a:rPr lang="es-ES" sz="1400" b="1" dirty="0">
                <a:solidFill>
                  <a:prstClr val="white"/>
                </a:solidFill>
                <a:latin typeface="Calibri"/>
                <a:ea typeface="Calibri"/>
                <a:cs typeface="Calibri"/>
              </a:rPr>
              <a:t>SERVICIOS DE CALIDAD A LA CIUDADANÍA EN TODO EL TERRITORIO</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3" name="Imagen 2">
            <a:extLst>
              <a:ext uri="{FF2B5EF4-FFF2-40B4-BE49-F238E27FC236}">
                <a16:creationId xmlns:a16="http://schemas.microsoft.com/office/drawing/2014/main" id="{131000B9-DB5D-43F3-AD3A-958A153DEEAB}"/>
              </a:ext>
            </a:extLst>
          </p:cNvPr>
          <p:cNvPicPr>
            <a:picLocks noChangeAspect="1"/>
          </p:cNvPicPr>
          <p:nvPr/>
        </p:nvPicPr>
        <p:blipFill>
          <a:blip r:embed="rId4"/>
          <a:stretch>
            <a:fillRect/>
          </a:stretch>
        </p:blipFill>
        <p:spPr>
          <a:xfrm>
            <a:off x="305780" y="1448574"/>
            <a:ext cx="8532440" cy="4949373"/>
          </a:xfrm>
          <a:prstGeom prst="rect">
            <a:avLst/>
          </a:prstGeom>
        </p:spPr>
      </p:pic>
    </p:spTree>
    <p:extLst>
      <p:ext uri="{BB962C8B-B14F-4D97-AF65-F5344CB8AC3E}">
        <p14:creationId xmlns:p14="http://schemas.microsoft.com/office/powerpoint/2010/main" val="93174262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5/12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24</a:t>
            </a:fld>
            <a:endParaRPr lang="es-ES" sz="1400" dirty="0">
              <a:solidFill>
                <a:schemeClr val="bg1"/>
              </a:solidFill>
            </a:endParaRPr>
          </a:p>
        </p:txBody>
      </p:sp>
      <p:sp>
        <p:nvSpPr>
          <p:cNvPr id="13" name="11 Rectángulo">
            <a:extLst>
              <a:ext uri="{FF2B5EF4-FFF2-40B4-BE49-F238E27FC236}">
                <a16:creationId xmlns:a16="http://schemas.microsoft.com/office/drawing/2014/main" id="{D86B7D82-4411-474F-9C8D-53F0C4DD453C}"/>
              </a:ext>
            </a:extLst>
          </p:cNvPr>
          <p:cNvSpPr/>
          <p:nvPr/>
        </p:nvSpPr>
        <p:spPr>
          <a:xfrm>
            <a:off x="1729266" y="1159246"/>
            <a:ext cx="5591147" cy="325538"/>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4. </a:t>
            </a:r>
            <a:r>
              <a:rPr lang="es-ES" sz="1400" b="1" dirty="0">
                <a:solidFill>
                  <a:prstClr val="white"/>
                </a:solidFill>
                <a:latin typeface="Calibri"/>
                <a:ea typeface="Calibri"/>
                <a:cs typeface="Calibri"/>
              </a:rPr>
              <a:t>SERVICIOS DE CALIDAD A LA CIUDADANÍA EN TODO EL TERRITORIO</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5" name="Imagen 4">
            <a:extLst>
              <a:ext uri="{FF2B5EF4-FFF2-40B4-BE49-F238E27FC236}">
                <a16:creationId xmlns:a16="http://schemas.microsoft.com/office/drawing/2014/main" id="{C273BBF2-E2A2-40E0-9574-1949374C0498}"/>
              </a:ext>
            </a:extLst>
          </p:cNvPr>
          <p:cNvPicPr>
            <a:picLocks noChangeAspect="1"/>
          </p:cNvPicPr>
          <p:nvPr/>
        </p:nvPicPr>
        <p:blipFill>
          <a:blip r:embed="rId4"/>
          <a:stretch>
            <a:fillRect/>
          </a:stretch>
        </p:blipFill>
        <p:spPr>
          <a:xfrm>
            <a:off x="246559" y="1578011"/>
            <a:ext cx="8604448" cy="1058901"/>
          </a:xfrm>
          <a:prstGeom prst="rect">
            <a:avLst/>
          </a:prstGeom>
        </p:spPr>
      </p:pic>
      <p:sp>
        <p:nvSpPr>
          <p:cNvPr id="10" name="11 Rectángulo">
            <a:extLst>
              <a:ext uri="{FF2B5EF4-FFF2-40B4-BE49-F238E27FC236}">
                <a16:creationId xmlns:a16="http://schemas.microsoft.com/office/drawing/2014/main" id="{96E88C38-AF7E-4C88-9CFB-067E0CC0099A}"/>
              </a:ext>
            </a:extLst>
          </p:cNvPr>
          <p:cNvSpPr/>
          <p:nvPr/>
        </p:nvSpPr>
        <p:spPr>
          <a:xfrm>
            <a:off x="1343874" y="2800968"/>
            <a:ext cx="6361930" cy="57329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5. </a:t>
            </a:r>
            <a:r>
              <a:rPr lang="es-ES" sz="1400" b="1" dirty="0">
                <a:solidFill>
                  <a:prstClr val="white"/>
                </a:solidFill>
                <a:latin typeface="Calibri"/>
                <a:ea typeface="Calibri"/>
                <a:cs typeface="Calibri"/>
              </a:rPr>
              <a:t>TRATAMIENTO ESPECÍFICO DE LAS SINGULARIDADES EN LA ATENCIÓN A LA CIUDADANÍA EN LA LENGUA COOFICIAL</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8" name="Imagen 7">
            <a:extLst>
              <a:ext uri="{FF2B5EF4-FFF2-40B4-BE49-F238E27FC236}">
                <a16:creationId xmlns:a16="http://schemas.microsoft.com/office/drawing/2014/main" id="{89D8A405-1D8E-4D17-9DCC-7E8F7D347773}"/>
              </a:ext>
            </a:extLst>
          </p:cNvPr>
          <p:cNvPicPr>
            <a:picLocks noChangeAspect="1"/>
          </p:cNvPicPr>
          <p:nvPr/>
        </p:nvPicPr>
        <p:blipFill>
          <a:blip r:embed="rId5"/>
          <a:stretch>
            <a:fillRect/>
          </a:stretch>
        </p:blipFill>
        <p:spPr>
          <a:xfrm>
            <a:off x="246559" y="3458999"/>
            <a:ext cx="8604000" cy="2778313"/>
          </a:xfrm>
          <a:prstGeom prst="rect">
            <a:avLst/>
          </a:prstGeom>
        </p:spPr>
      </p:pic>
    </p:spTree>
    <p:extLst>
      <p:ext uri="{BB962C8B-B14F-4D97-AF65-F5344CB8AC3E}">
        <p14:creationId xmlns:p14="http://schemas.microsoft.com/office/powerpoint/2010/main" val="132792464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6/12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25</a:t>
            </a:fld>
            <a:endParaRPr lang="es-ES" sz="1400" dirty="0">
              <a:solidFill>
                <a:schemeClr val="bg1"/>
              </a:solidFill>
            </a:endParaRPr>
          </a:p>
        </p:txBody>
      </p:sp>
      <p:sp>
        <p:nvSpPr>
          <p:cNvPr id="13" name="11 Rectángulo">
            <a:extLst>
              <a:ext uri="{FF2B5EF4-FFF2-40B4-BE49-F238E27FC236}">
                <a16:creationId xmlns:a16="http://schemas.microsoft.com/office/drawing/2014/main" id="{D86B7D82-4411-474F-9C8D-53F0C4DD453C}"/>
              </a:ext>
            </a:extLst>
          </p:cNvPr>
          <p:cNvSpPr/>
          <p:nvPr/>
        </p:nvSpPr>
        <p:spPr>
          <a:xfrm>
            <a:off x="673270" y="1156048"/>
            <a:ext cx="7797459" cy="57329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6. </a:t>
            </a:r>
            <a:r>
              <a:rPr lang="es-ES" sz="1400" b="1" dirty="0">
                <a:solidFill>
                  <a:prstClr val="white"/>
                </a:solidFill>
                <a:latin typeface="Calibri"/>
                <a:ea typeface="Calibri"/>
                <a:cs typeface="Calibri"/>
              </a:rPr>
              <a:t>DEFINICIÓN DE UNA ESTRATEGIA COMÚN PARA LA ORDENACIÓN DE LOS RRHH, EN COLABORACIÓN CON LOS MINISTERIOS FUNCIONALES.</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10" name="11 Rectángulo">
            <a:extLst>
              <a:ext uri="{FF2B5EF4-FFF2-40B4-BE49-F238E27FC236}">
                <a16:creationId xmlns:a16="http://schemas.microsoft.com/office/drawing/2014/main" id="{96E88C38-AF7E-4C88-9CFB-067E0CC0099A}"/>
              </a:ext>
            </a:extLst>
          </p:cNvPr>
          <p:cNvSpPr/>
          <p:nvPr/>
        </p:nvSpPr>
        <p:spPr>
          <a:xfrm>
            <a:off x="1391034" y="3006077"/>
            <a:ext cx="6361930" cy="57329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8. </a:t>
            </a:r>
            <a:r>
              <a:rPr lang="es-ES" sz="1400" b="1" dirty="0">
                <a:solidFill>
                  <a:prstClr val="white"/>
                </a:solidFill>
                <a:latin typeface="Calibri"/>
                <a:ea typeface="Calibri"/>
                <a:cs typeface="Calibri"/>
              </a:rPr>
              <a:t>IMPLANTACIÓN DE MEDIDAS PARA LA GESTIÓN EFICAZ DE LOS RECURSOS HUMANOS POR COMPETENCIAS, ADECUADA A LAS NUEVAS ESTRUCTURAS.</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3" name="Imagen 2">
            <a:extLst>
              <a:ext uri="{FF2B5EF4-FFF2-40B4-BE49-F238E27FC236}">
                <a16:creationId xmlns:a16="http://schemas.microsoft.com/office/drawing/2014/main" id="{853C6ECF-B502-4AC7-B73E-A50C259BCA20}"/>
              </a:ext>
            </a:extLst>
          </p:cNvPr>
          <p:cNvPicPr>
            <a:picLocks noChangeAspect="1"/>
          </p:cNvPicPr>
          <p:nvPr/>
        </p:nvPicPr>
        <p:blipFill>
          <a:blip r:embed="rId4"/>
          <a:stretch>
            <a:fillRect/>
          </a:stretch>
        </p:blipFill>
        <p:spPr>
          <a:xfrm>
            <a:off x="527203" y="1775280"/>
            <a:ext cx="8046000" cy="1154899"/>
          </a:xfrm>
          <a:prstGeom prst="rect">
            <a:avLst/>
          </a:prstGeom>
        </p:spPr>
      </p:pic>
      <p:pic>
        <p:nvPicPr>
          <p:cNvPr id="11" name="Imagen 10">
            <a:extLst>
              <a:ext uri="{FF2B5EF4-FFF2-40B4-BE49-F238E27FC236}">
                <a16:creationId xmlns:a16="http://schemas.microsoft.com/office/drawing/2014/main" id="{77BC888D-4893-4DC1-801C-411F4A42D423}"/>
              </a:ext>
            </a:extLst>
          </p:cNvPr>
          <p:cNvPicPr>
            <a:picLocks noChangeAspect="1"/>
          </p:cNvPicPr>
          <p:nvPr/>
        </p:nvPicPr>
        <p:blipFill>
          <a:blip r:embed="rId5"/>
          <a:stretch>
            <a:fillRect/>
          </a:stretch>
        </p:blipFill>
        <p:spPr>
          <a:xfrm>
            <a:off x="548326" y="3598619"/>
            <a:ext cx="8047346" cy="2744407"/>
          </a:xfrm>
          <a:prstGeom prst="rect">
            <a:avLst/>
          </a:prstGeom>
        </p:spPr>
      </p:pic>
    </p:spTree>
    <p:extLst>
      <p:ext uri="{BB962C8B-B14F-4D97-AF65-F5344CB8AC3E}">
        <p14:creationId xmlns:p14="http://schemas.microsoft.com/office/powerpoint/2010/main" val="45057752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7/12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26</a:t>
            </a:fld>
            <a:endParaRPr lang="es-ES" sz="1400" dirty="0">
              <a:solidFill>
                <a:schemeClr val="bg1"/>
              </a:solidFill>
            </a:endParaRPr>
          </a:p>
        </p:txBody>
      </p:sp>
      <p:sp>
        <p:nvSpPr>
          <p:cNvPr id="10" name="11 Rectángulo">
            <a:extLst>
              <a:ext uri="{FF2B5EF4-FFF2-40B4-BE49-F238E27FC236}">
                <a16:creationId xmlns:a16="http://schemas.microsoft.com/office/drawing/2014/main" id="{96E88C38-AF7E-4C88-9CFB-067E0CC0099A}"/>
              </a:ext>
            </a:extLst>
          </p:cNvPr>
          <p:cNvSpPr/>
          <p:nvPr/>
        </p:nvSpPr>
        <p:spPr>
          <a:xfrm>
            <a:off x="1391034" y="1271526"/>
            <a:ext cx="6361930" cy="57329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8. </a:t>
            </a:r>
            <a:r>
              <a:rPr lang="es-ES" sz="1400" b="1" dirty="0">
                <a:solidFill>
                  <a:prstClr val="white"/>
                </a:solidFill>
                <a:latin typeface="Calibri"/>
                <a:ea typeface="Calibri"/>
                <a:cs typeface="Calibri"/>
              </a:rPr>
              <a:t>IMPLANTACIÓN DE MEDIDAS PARA LA GESTIÓN EFICAZ DE LOS RECURSOS HUMANOS POR COMPETENCIAS, ADECUADA A LAS NUEVAS ESTRUCTURAS.</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5" name="Imagen 4">
            <a:extLst>
              <a:ext uri="{FF2B5EF4-FFF2-40B4-BE49-F238E27FC236}">
                <a16:creationId xmlns:a16="http://schemas.microsoft.com/office/drawing/2014/main" id="{61B96F10-40D8-4E2A-BE86-E662EAB70445}"/>
              </a:ext>
            </a:extLst>
          </p:cNvPr>
          <p:cNvPicPr>
            <a:picLocks noChangeAspect="1"/>
          </p:cNvPicPr>
          <p:nvPr/>
        </p:nvPicPr>
        <p:blipFill>
          <a:blip r:embed="rId4"/>
          <a:stretch>
            <a:fillRect/>
          </a:stretch>
        </p:blipFill>
        <p:spPr>
          <a:xfrm>
            <a:off x="305999" y="1916656"/>
            <a:ext cx="8532000" cy="3597621"/>
          </a:xfrm>
          <a:prstGeom prst="rect">
            <a:avLst/>
          </a:prstGeom>
        </p:spPr>
      </p:pic>
    </p:spTree>
    <p:extLst>
      <p:ext uri="{BB962C8B-B14F-4D97-AF65-F5344CB8AC3E}">
        <p14:creationId xmlns:p14="http://schemas.microsoft.com/office/powerpoint/2010/main" val="264556818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8/12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27</a:t>
            </a:fld>
            <a:endParaRPr lang="es-ES" sz="1400" dirty="0">
              <a:solidFill>
                <a:schemeClr val="bg1"/>
              </a:solidFill>
            </a:endParaRPr>
          </a:p>
        </p:txBody>
      </p:sp>
      <p:sp>
        <p:nvSpPr>
          <p:cNvPr id="10" name="11 Rectángulo">
            <a:extLst>
              <a:ext uri="{FF2B5EF4-FFF2-40B4-BE49-F238E27FC236}">
                <a16:creationId xmlns:a16="http://schemas.microsoft.com/office/drawing/2014/main" id="{96E88C38-AF7E-4C88-9CFB-067E0CC0099A}"/>
              </a:ext>
            </a:extLst>
          </p:cNvPr>
          <p:cNvSpPr/>
          <p:nvPr/>
        </p:nvSpPr>
        <p:spPr>
          <a:xfrm>
            <a:off x="1505353" y="1211973"/>
            <a:ext cx="6133294" cy="57329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9. CONSOLIDACIÓN DE LA GESTIÓN BASADA EN LA PLANIFICACIÓN Y LA RETRIBUCIÓN VINCULADA A OBJETIVOS</a:t>
            </a:r>
            <a:r>
              <a:rPr lang="es-ES" sz="1400" b="1" dirty="0">
                <a:solidFill>
                  <a:prstClr val="white"/>
                </a:solidFill>
                <a:latin typeface="Calibri"/>
                <a:ea typeface="Calibri"/>
                <a:cs typeface="Calibri"/>
              </a:rPr>
              <a:t>.</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3" name="Imagen 2">
            <a:extLst>
              <a:ext uri="{FF2B5EF4-FFF2-40B4-BE49-F238E27FC236}">
                <a16:creationId xmlns:a16="http://schemas.microsoft.com/office/drawing/2014/main" id="{8DE54A6F-DA62-44A5-9E9A-CF9D826D3352}"/>
              </a:ext>
            </a:extLst>
          </p:cNvPr>
          <p:cNvPicPr>
            <a:picLocks noChangeAspect="1"/>
          </p:cNvPicPr>
          <p:nvPr/>
        </p:nvPicPr>
        <p:blipFill>
          <a:blip r:embed="rId4"/>
          <a:stretch>
            <a:fillRect/>
          </a:stretch>
        </p:blipFill>
        <p:spPr>
          <a:xfrm>
            <a:off x="792000" y="1781795"/>
            <a:ext cx="7560000" cy="931482"/>
          </a:xfrm>
          <a:prstGeom prst="rect">
            <a:avLst/>
          </a:prstGeom>
        </p:spPr>
      </p:pic>
      <p:pic>
        <p:nvPicPr>
          <p:cNvPr id="8" name="Imagen 7">
            <a:extLst>
              <a:ext uri="{FF2B5EF4-FFF2-40B4-BE49-F238E27FC236}">
                <a16:creationId xmlns:a16="http://schemas.microsoft.com/office/drawing/2014/main" id="{520AF12A-24C3-4EDA-9E0B-35806B318A48}"/>
              </a:ext>
            </a:extLst>
          </p:cNvPr>
          <p:cNvPicPr>
            <a:picLocks noChangeAspect="1"/>
          </p:cNvPicPr>
          <p:nvPr/>
        </p:nvPicPr>
        <p:blipFill>
          <a:blip r:embed="rId5"/>
          <a:stretch>
            <a:fillRect/>
          </a:stretch>
        </p:blipFill>
        <p:spPr>
          <a:xfrm>
            <a:off x="792000" y="2713277"/>
            <a:ext cx="7560000" cy="3767667"/>
          </a:xfrm>
          <a:prstGeom prst="rect">
            <a:avLst/>
          </a:prstGeom>
        </p:spPr>
      </p:pic>
    </p:spTree>
    <p:extLst>
      <p:ext uri="{BB962C8B-B14F-4D97-AF65-F5344CB8AC3E}">
        <p14:creationId xmlns:p14="http://schemas.microsoft.com/office/powerpoint/2010/main" val="424309090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94604" y="687331"/>
            <a:ext cx="5458675"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9/12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28</a:t>
            </a:fld>
            <a:endParaRPr lang="es-ES" sz="1400" dirty="0">
              <a:solidFill>
                <a:schemeClr val="bg1"/>
              </a:solidFill>
            </a:endParaRPr>
          </a:p>
        </p:txBody>
      </p:sp>
      <p:sp>
        <p:nvSpPr>
          <p:cNvPr id="10" name="11 Rectángulo">
            <a:extLst>
              <a:ext uri="{FF2B5EF4-FFF2-40B4-BE49-F238E27FC236}">
                <a16:creationId xmlns:a16="http://schemas.microsoft.com/office/drawing/2014/main" id="{96E88C38-AF7E-4C88-9CFB-067E0CC0099A}"/>
              </a:ext>
            </a:extLst>
          </p:cNvPr>
          <p:cNvSpPr/>
          <p:nvPr/>
        </p:nvSpPr>
        <p:spPr>
          <a:xfrm>
            <a:off x="1391034" y="1271526"/>
            <a:ext cx="6361930" cy="32553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11. UNIDAD DE ACCIÓN DE LA AGE EN EL TERRITORIO</a:t>
            </a:r>
            <a:r>
              <a:rPr lang="es-ES" sz="1400" b="1" dirty="0">
                <a:solidFill>
                  <a:prstClr val="white"/>
                </a:solidFill>
                <a:latin typeface="Calibri"/>
                <a:ea typeface="Calibri"/>
                <a:cs typeface="Calibri"/>
              </a:rPr>
              <a:t>.</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3" name="Imagen 2">
            <a:extLst>
              <a:ext uri="{FF2B5EF4-FFF2-40B4-BE49-F238E27FC236}">
                <a16:creationId xmlns:a16="http://schemas.microsoft.com/office/drawing/2014/main" id="{29481E1E-1EBA-49B4-8A25-85CFD2DDC842}"/>
              </a:ext>
            </a:extLst>
          </p:cNvPr>
          <p:cNvPicPr>
            <a:picLocks noChangeAspect="1"/>
          </p:cNvPicPr>
          <p:nvPr/>
        </p:nvPicPr>
        <p:blipFill>
          <a:blip r:embed="rId4"/>
          <a:stretch>
            <a:fillRect/>
          </a:stretch>
        </p:blipFill>
        <p:spPr>
          <a:xfrm>
            <a:off x="426159" y="1627596"/>
            <a:ext cx="8291681" cy="4321684"/>
          </a:xfrm>
          <a:prstGeom prst="rect">
            <a:avLst/>
          </a:prstGeom>
        </p:spPr>
      </p:pic>
    </p:spTree>
    <p:extLst>
      <p:ext uri="{BB962C8B-B14F-4D97-AF65-F5344CB8AC3E}">
        <p14:creationId xmlns:p14="http://schemas.microsoft.com/office/powerpoint/2010/main" val="352333006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36095" y="687331"/>
            <a:ext cx="5575694"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10/12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29</a:t>
            </a:fld>
            <a:endParaRPr lang="es-ES" sz="1400" dirty="0">
              <a:solidFill>
                <a:schemeClr val="bg1"/>
              </a:solidFill>
            </a:endParaRPr>
          </a:p>
        </p:txBody>
      </p:sp>
      <p:sp>
        <p:nvSpPr>
          <p:cNvPr id="10" name="11 Rectángulo">
            <a:extLst>
              <a:ext uri="{FF2B5EF4-FFF2-40B4-BE49-F238E27FC236}">
                <a16:creationId xmlns:a16="http://schemas.microsoft.com/office/drawing/2014/main" id="{96E88C38-AF7E-4C88-9CFB-067E0CC0099A}"/>
              </a:ext>
            </a:extLst>
          </p:cNvPr>
          <p:cNvSpPr/>
          <p:nvPr/>
        </p:nvSpPr>
        <p:spPr>
          <a:xfrm>
            <a:off x="1391034" y="1196752"/>
            <a:ext cx="6361930" cy="57329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13. TRANSPARENCIA Y GOBIERNO ABIERTO.</a:t>
            </a:r>
          </a:p>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lang="es-ES" sz="1400" b="1" dirty="0">
                <a:solidFill>
                  <a:prstClr val="white"/>
                </a:solidFill>
                <a:latin typeface="Calibri"/>
                <a:ea typeface="Calibri"/>
                <a:cs typeface="Calibri"/>
              </a:rPr>
              <a:t>.</a:t>
            </a:r>
            <a:endParaRPr kumimoji="0" lang="es-ES" sz="1400" b="0" i="0" u="none" strike="noStrike" kern="1200" cap="none" spc="0" normalizeH="0" baseline="0" noProof="0" dirty="0">
              <a:ln>
                <a:noFill/>
              </a:ln>
              <a:solidFill>
                <a:prstClr val="white"/>
              </a:solidFill>
              <a:effectLst/>
              <a:uLnTx/>
              <a:uFillTx/>
              <a:latin typeface="Calibri"/>
              <a:ea typeface="Calibri"/>
              <a:cs typeface="Times New Roman"/>
            </a:endParaRPr>
          </a:p>
        </p:txBody>
      </p:sp>
      <p:pic>
        <p:nvPicPr>
          <p:cNvPr id="5" name="Imagen 4">
            <a:extLst>
              <a:ext uri="{FF2B5EF4-FFF2-40B4-BE49-F238E27FC236}">
                <a16:creationId xmlns:a16="http://schemas.microsoft.com/office/drawing/2014/main" id="{4BA7A17A-02EB-4E40-BBCE-FD46CD04F7C8}"/>
              </a:ext>
            </a:extLst>
          </p:cNvPr>
          <p:cNvPicPr>
            <a:picLocks noChangeAspect="1"/>
          </p:cNvPicPr>
          <p:nvPr/>
        </p:nvPicPr>
        <p:blipFill>
          <a:blip r:embed="rId4"/>
          <a:stretch>
            <a:fillRect/>
          </a:stretch>
        </p:blipFill>
        <p:spPr>
          <a:xfrm>
            <a:off x="429625" y="1597064"/>
            <a:ext cx="8284749" cy="4659748"/>
          </a:xfrm>
          <a:prstGeom prst="rect">
            <a:avLst/>
          </a:prstGeom>
        </p:spPr>
      </p:pic>
    </p:spTree>
    <p:extLst>
      <p:ext uri="{BB962C8B-B14F-4D97-AF65-F5344CB8AC3E}">
        <p14:creationId xmlns:p14="http://schemas.microsoft.com/office/powerpoint/2010/main" val="21931405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2074"/>
            <a:ext cx="2766839" cy="74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611560" y="1021392"/>
            <a:ext cx="7416824" cy="53540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3600" b="1" dirty="0">
                <a:solidFill>
                  <a:srgbClr val="FFC000"/>
                </a:solidFill>
                <a:effectLst>
                  <a:outerShdw blurRad="38100" dist="38100" dir="2700000" algn="tl">
                    <a:srgbClr val="000000">
                      <a:alpha val="43137"/>
                    </a:srgbClr>
                  </a:outerShdw>
                </a:effectLst>
                <a:latin typeface="Berlin Sans FB Demi" panose="020E0802020502020306" pitchFamily="34" charset="0"/>
              </a:rPr>
              <a:t>NOVEDADES 2024-2027</a:t>
            </a:r>
            <a:endParaRPr lang="es-ES" sz="3600" dirty="0">
              <a:latin typeface="Berlin Sans FB Demi" panose="020E0802020502020306" pitchFamily="34" charset="0"/>
            </a:endParaRPr>
          </a:p>
        </p:txBody>
      </p:sp>
      <p:graphicFrame>
        <p:nvGraphicFramePr>
          <p:cNvPr id="2" name="Diagrama 1">
            <a:extLst>
              <a:ext uri="{FF2B5EF4-FFF2-40B4-BE49-F238E27FC236}">
                <a16:creationId xmlns:a16="http://schemas.microsoft.com/office/drawing/2014/main" id="{B8ABF33D-0FF8-4D7B-97A6-6B5754D7BF07}"/>
              </a:ext>
            </a:extLst>
          </p:cNvPr>
          <p:cNvGraphicFramePr/>
          <p:nvPr>
            <p:extLst>
              <p:ext uri="{D42A27DB-BD31-4B8C-83A1-F6EECF244321}">
                <p14:modId xmlns:p14="http://schemas.microsoft.com/office/powerpoint/2010/main" val="1654945064"/>
              </p:ext>
            </p:extLst>
          </p:nvPr>
        </p:nvGraphicFramePr>
        <p:xfrm>
          <a:off x="0" y="1773605"/>
          <a:ext cx="9762553" cy="491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Marcador de número de diapositiva 4">
            <a:extLst>
              <a:ext uri="{FF2B5EF4-FFF2-40B4-BE49-F238E27FC236}">
                <a16:creationId xmlns:a16="http://schemas.microsoft.com/office/drawing/2014/main" id="{898F24FF-4C47-4B07-95EE-70E72457B9F9}"/>
              </a:ext>
            </a:extLst>
          </p:cNvPr>
          <p:cNvSpPr>
            <a:spLocks noGrp="1"/>
          </p:cNvSpPr>
          <p:nvPr>
            <p:ph type="sldNum" sz="quarter" idx="12"/>
          </p:nvPr>
        </p:nvSpPr>
        <p:spPr/>
        <p:txBody>
          <a:bodyPr/>
          <a:lstStyle/>
          <a:p>
            <a:fld id="{BCECDAE5-3B81-401B-AAD2-D1C88E068655}" type="slidenum">
              <a:rPr lang="es-ES" smtClean="0">
                <a:solidFill>
                  <a:schemeClr val="bg1"/>
                </a:solidFill>
              </a:rPr>
              <a:pPr/>
              <a:t>3</a:t>
            </a:fld>
            <a:endParaRPr lang="es-ES" dirty="0">
              <a:solidFill>
                <a:schemeClr val="bg1"/>
              </a:solidFill>
            </a:endParaRPr>
          </a:p>
        </p:txBody>
      </p:sp>
    </p:spTree>
    <p:extLst>
      <p:ext uri="{BB962C8B-B14F-4D97-AF65-F5344CB8AC3E}">
        <p14:creationId xmlns:p14="http://schemas.microsoft.com/office/powerpoint/2010/main" val="425276713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36095" y="687331"/>
            <a:ext cx="5575694"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11/12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30</a:t>
            </a:fld>
            <a:endParaRPr lang="es-ES" sz="1400" dirty="0">
              <a:solidFill>
                <a:schemeClr val="bg1"/>
              </a:solidFill>
            </a:endParaRPr>
          </a:p>
        </p:txBody>
      </p:sp>
      <p:sp>
        <p:nvSpPr>
          <p:cNvPr id="10" name="11 Rectángulo">
            <a:extLst>
              <a:ext uri="{FF2B5EF4-FFF2-40B4-BE49-F238E27FC236}">
                <a16:creationId xmlns:a16="http://schemas.microsoft.com/office/drawing/2014/main" id="{96E88C38-AF7E-4C88-9CFB-067E0CC0099A}"/>
              </a:ext>
            </a:extLst>
          </p:cNvPr>
          <p:cNvSpPr/>
          <p:nvPr/>
        </p:nvSpPr>
        <p:spPr>
          <a:xfrm>
            <a:off x="1391034" y="1124744"/>
            <a:ext cx="6361930" cy="32553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14. USO SOSTENIBLE DE LOS RECURSOS DE LA AGE EN EL TERRITORIO.</a:t>
            </a:r>
          </a:p>
        </p:txBody>
      </p:sp>
      <p:pic>
        <p:nvPicPr>
          <p:cNvPr id="3" name="Imagen 2">
            <a:extLst>
              <a:ext uri="{FF2B5EF4-FFF2-40B4-BE49-F238E27FC236}">
                <a16:creationId xmlns:a16="http://schemas.microsoft.com/office/drawing/2014/main" id="{92CAA18E-18B4-4B34-BB1F-DD76E87E8F57}"/>
              </a:ext>
            </a:extLst>
          </p:cNvPr>
          <p:cNvPicPr>
            <a:picLocks noChangeAspect="1"/>
          </p:cNvPicPr>
          <p:nvPr/>
        </p:nvPicPr>
        <p:blipFill>
          <a:blip r:embed="rId4"/>
          <a:stretch>
            <a:fillRect/>
          </a:stretch>
        </p:blipFill>
        <p:spPr>
          <a:xfrm>
            <a:off x="791999" y="1440761"/>
            <a:ext cx="7560000" cy="4076471"/>
          </a:xfrm>
          <a:prstGeom prst="rect">
            <a:avLst/>
          </a:prstGeom>
        </p:spPr>
      </p:pic>
      <p:pic>
        <p:nvPicPr>
          <p:cNvPr id="8" name="Imagen 7">
            <a:extLst>
              <a:ext uri="{FF2B5EF4-FFF2-40B4-BE49-F238E27FC236}">
                <a16:creationId xmlns:a16="http://schemas.microsoft.com/office/drawing/2014/main" id="{58E82F81-05EE-422F-A80A-AB0BDCC28644}"/>
              </a:ext>
            </a:extLst>
          </p:cNvPr>
          <p:cNvPicPr>
            <a:picLocks noChangeAspect="1"/>
          </p:cNvPicPr>
          <p:nvPr/>
        </p:nvPicPr>
        <p:blipFill>
          <a:blip r:embed="rId5"/>
          <a:stretch>
            <a:fillRect/>
          </a:stretch>
        </p:blipFill>
        <p:spPr>
          <a:xfrm>
            <a:off x="791999" y="5517232"/>
            <a:ext cx="7560000" cy="759086"/>
          </a:xfrm>
          <a:prstGeom prst="rect">
            <a:avLst/>
          </a:prstGeom>
        </p:spPr>
      </p:pic>
    </p:spTree>
    <p:extLst>
      <p:ext uri="{BB962C8B-B14F-4D97-AF65-F5344CB8AC3E}">
        <p14:creationId xmlns:p14="http://schemas.microsoft.com/office/powerpoint/2010/main" val="101422669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8498"/>
            <a:ext cx="2550815" cy="68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36095" y="687331"/>
            <a:ext cx="5575694" cy="39215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800" b="1" i="0" u="none" strike="noStrike" kern="1200" cap="none" spc="0" normalizeH="0" baseline="0" noProof="0" dirty="0">
                <a:ln>
                  <a:noFill/>
                </a:ln>
                <a:solidFill>
                  <a:prstClr val="white"/>
                </a:solidFill>
                <a:effectLst/>
                <a:uLnTx/>
                <a:uFillTx/>
                <a:latin typeface="Calibri"/>
                <a:ea typeface="Calibri"/>
                <a:cs typeface="Calibri"/>
              </a:rPr>
              <a:t>MEDIDAS INCLUIDAS EN EL PLAN DE ACCIÓN 2024 12/12</a:t>
            </a:r>
            <a:endParaRPr kumimoji="0" lang="es-ES" sz="18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9" name="7 Rectángulo">
            <a:extLst>
              <a:ext uri="{FF2B5EF4-FFF2-40B4-BE49-F238E27FC236}">
                <a16:creationId xmlns:a16="http://schemas.microsoft.com/office/drawing/2014/main" id="{434936E6-5D8F-4290-B859-C5B8ADBC0657}"/>
              </a:ext>
            </a:extLst>
          </p:cNvPr>
          <p:cNvSpPr/>
          <p:nvPr/>
        </p:nvSpPr>
        <p:spPr>
          <a:xfrm>
            <a:off x="0" y="178498"/>
            <a:ext cx="6047884" cy="376350"/>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DE ACCIÓN 2024</a:t>
            </a:r>
          </a:p>
        </p:txBody>
      </p:sp>
      <p:sp>
        <p:nvSpPr>
          <p:cNvPr id="4" name="Marcador de número de diapositiva 3">
            <a:extLst>
              <a:ext uri="{FF2B5EF4-FFF2-40B4-BE49-F238E27FC236}">
                <a16:creationId xmlns:a16="http://schemas.microsoft.com/office/drawing/2014/main" id="{78196484-CC2F-47FA-BB67-1065422A2198}"/>
              </a:ext>
            </a:extLst>
          </p:cNvPr>
          <p:cNvSpPr>
            <a:spLocks noGrp="1"/>
          </p:cNvSpPr>
          <p:nvPr>
            <p:ph type="sldNum" sz="quarter" idx="12"/>
          </p:nvPr>
        </p:nvSpPr>
        <p:spPr>
          <a:xfrm>
            <a:off x="8254958" y="6397947"/>
            <a:ext cx="762000" cy="365125"/>
          </a:xfrm>
        </p:spPr>
        <p:txBody>
          <a:bodyPr/>
          <a:lstStyle/>
          <a:p>
            <a:fld id="{BCECDAE5-3B81-401B-AAD2-D1C88E068655}" type="slidenum">
              <a:rPr lang="es-ES" sz="1400" smtClean="0">
                <a:solidFill>
                  <a:schemeClr val="bg1"/>
                </a:solidFill>
              </a:rPr>
              <a:pPr/>
              <a:t>31</a:t>
            </a:fld>
            <a:endParaRPr lang="es-ES" sz="1400" dirty="0">
              <a:solidFill>
                <a:schemeClr val="bg1"/>
              </a:solidFill>
            </a:endParaRPr>
          </a:p>
        </p:txBody>
      </p:sp>
      <p:sp>
        <p:nvSpPr>
          <p:cNvPr id="10" name="11 Rectángulo">
            <a:extLst>
              <a:ext uri="{FF2B5EF4-FFF2-40B4-BE49-F238E27FC236}">
                <a16:creationId xmlns:a16="http://schemas.microsoft.com/office/drawing/2014/main" id="{96E88C38-AF7E-4C88-9CFB-067E0CC0099A}"/>
              </a:ext>
            </a:extLst>
          </p:cNvPr>
          <p:cNvSpPr/>
          <p:nvPr/>
        </p:nvSpPr>
        <p:spPr>
          <a:xfrm>
            <a:off x="1391034" y="1344613"/>
            <a:ext cx="6361930" cy="32553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598295" algn="l"/>
              </a:tabLst>
              <a:defRPr/>
            </a:pPr>
            <a:r>
              <a:rPr kumimoji="0" lang="es-ES" sz="1400" b="1" i="0" u="none" strike="noStrike" kern="1200" cap="none" spc="0" normalizeH="0" baseline="0" noProof="0" dirty="0">
                <a:ln>
                  <a:noFill/>
                </a:ln>
                <a:solidFill>
                  <a:prstClr val="white"/>
                </a:solidFill>
                <a:effectLst/>
                <a:uLnTx/>
                <a:uFillTx/>
                <a:latin typeface="Calibri"/>
                <a:ea typeface="Calibri"/>
                <a:cs typeface="Calibri"/>
              </a:rPr>
              <a:t>OE 15. UNA ADMINISTRACIÓN SIN PAPEL.</a:t>
            </a:r>
          </a:p>
        </p:txBody>
      </p:sp>
      <p:pic>
        <p:nvPicPr>
          <p:cNvPr id="5" name="Imagen 4">
            <a:extLst>
              <a:ext uri="{FF2B5EF4-FFF2-40B4-BE49-F238E27FC236}">
                <a16:creationId xmlns:a16="http://schemas.microsoft.com/office/drawing/2014/main" id="{17BE8A51-74ED-4FFB-8FF0-C6FB5E72482A}"/>
              </a:ext>
            </a:extLst>
          </p:cNvPr>
          <p:cNvPicPr>
            <a:picLocks noChangeAspect="1"/>
          </p:cNvPicPr>
          <p:nvPr/>
        </p:nvPicPr>
        <p:blipFill>
          <a:blip r:embed="rId4"/>
          <a:stretch>
            <a:fillRect/>
          </a:stretch>
        </p:blipFill>
        <p:spPr>
          <a:xfrm>
            <a:off x="305999" y="1736163"/>
            <a:ext cx="8532000" cy="3087372"/>
          </a:xfrm>
          <a:prstGeom prst="rect">
            <a:avLst/>
          </a:prstGeom>
        </p:spPr>
      </p:pic>
      <p:pic>
        <p:nvPicPr>
          <p:cNvPr id="11" name="Imagen 10">
            <a:extLst>
              <a:ext uri="{FF2B5EF4-FFF2-40B4-BE49-F238E27FC236}">
                <a16:creationId xmlns:a16="http://schemas.microsoft.com/office/drawing/2014/main" id="{14AD9133-21B4-4643-8A00-7038A314F826}"/>
              </a:ext>
            </a:extLst>
          </p:cNvPr>
          <p:cNvPicPr>
            <a:picLocks noChangeAspect="1"/>
          </p:cNvPicPr>
          <p:nvPr/>
        </p:nvPicPr>
        <p:blipFill>
          <a:blip r:embed="rId5"/>
          <a:stretch>
            <a:fillRect/>
          </a:stretch>
        </p:blipFill>
        <p:spPr>
          <a:xfrm>
            <a:off x="305999" y="4783149"/>
            <a:ext cx="8532000" cy="697059"/>
          </a:xfrm>
          <a:prstGeom prst="rect">
            <a:avLst/>
          </a:prstGeom>
        </p:spPr>
      </p:pic>
    </p:spTree>
    <p:extLst>
      <p:ext uri="{BB962C8B-B14F-4D97-AF65-F5344CB8AC3E}">
        <p14:creationId xmlns:p14="http://schemas.microsoft.com/office/powerpoint/2010/main" val="231253735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47" y="188640"/>
            <a:ext cx="2406799" cy="64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1687694777"/>
              </p:ext>
            </p:extLst>
          </p:nvPr>
        </p:nvGraphicFramePr>
        <p:xfrm>
          <a:off x="93702" y="1772816"/>
          <a:ext cx="8770055"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número de diapositiva 4">
            <a:extLst>
              <a:ext uri="{FF2B5EF4-FFF2-40B4-BE49-F238E27FC236}">
                <a16:creationId xmlns:a16="http://schemas.microsoft.com/office/drawing/2014/main" id="{9DD69673-E7BE-4400-9F9D-4F574BD1098C}"/>
              </a:ext>
            </a:extLst>
          </p:cNvPr>
          <p:cNvSpPr>
            <a:spLocks noGrp="1"/>
          </p:cNvSpPr>
          <p:nvPr>
            <p:ph type="sldNum" sz="quarter" idx="12"/>
          </p:nvPr>
        </p:nvSpPr>
        <p:spPr/>
        <p:txBody>
          <a:bodyPr/>
          <a:lstStyle/>
          <a:p>
            <a:fld id="{B19DD087-3724-4FC7-8ADA-863530EF13E7}" type="slidenum">
              <a:rPr lang="es-ES" sz="1600" smtClean="0">
                <a:solidFill>
                  <a:schemeClr val="accent4">
                    <a:lumMod val="20000"/>
                    <a:lumOff val="80000"/>
                  </a:schemeClr>
                </a:solidFill>
              </a:rPr>
              <a:t>32</a:t>
            </a:fld>
            <a:endParaRPr lang="es-ES" sz="1600" dirty="0">
              <a:solidFill>
                <a:schemeClr val="accent4">
                  <a:lumMod val="20000"/>
                  <a:lumOff val="80000"/>
                </a:schemeClr>
              </a:solidFill>
            </a:endParaRPr>
          </a:p>
        </p:txBody>
      </p:sp>
      <p:sp>
        <p:nvSpPr>
          <p:cNvPr id="6" name="1 Rectángulo">
            <a:extLst>
              <a:ext uri="{FF2B5EF4-FFF2-40B4-BE49-F238E27FC236}">
                <a16:creationId xmlns:a16="http://schemas.microsoft.com/office/drawing/2014/main" id="{59D62A66-FA86-44E7-BC4E-1CE86B74733D}"/>
              </a:ext>
            </a:extLst>
          </p:cNvPr>
          <p:cNvSpPr/>
          <p:nvPr/>
        </p:nvSpPr>
        <p:spPr>
          <a:xfrm>
            <a:off x="244293" y="993090"/>
            <a:ext cx="8621634" cy="1015663"/>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marL="0" marR="0" lvl="0" indent="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s-E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DISTRIBUCIÓN DE MEDIDAS DEL PLAN DE ACCIÓN 2024 ENTRE LOS GRUPOS DE TRABAJO DEL COMITÉ DE CALIDAD, ÁREAS, UNIDADES Y  SERVICIOS </a:t>
            </a:r>
          </a:p>
        </p:txBody>
      </p:sp>
      <p:graphicFrame>
        <p:nvGraphicFramePr>
          <p:cNvPr id="9" name="2 Diagrama">
            <a:extLst>
              <a:ext uri="{FF2B5EF4-FFF2-40B4-BE49-F238E27FC236}">
                <a16:creationId xmlns:a16="http://schemas.microsoft.com/office/drawing/2014/main" id="{23D847CD-DB3B-4FDA-AC72-70DF22519B40}"/>
              </a:ext>
            </a:extLst>
          </p:cNvPr>
          <p:cNvGraphicFramePr/>
          <p:nvPr>
            <p:extLst>
              <p:ext uri="{D42A27DB-BD31-4B8C-83A1-F6EECF244321}">
                <p14:modId xmlns:p14="http://schemas.microsoft.com/office/powerpoint/2010/main" val="1687195866"/>
              </p:ext>
            </p:extLst>
          </p:nvPr>
        </p:nvGraphicFramePr>
        <p:xfrm>
          <a:off x="75691" y="3783974"/>
          <a:ext cx="8770055" cy="27413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2022383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32656"/>
            <a:ext cx="2910855" cy="77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1903552268"/>
              </p:ext>
            </p:extLst>
          </p:nvPr>
        </p:nvGraphicFramePr>
        <p:xfrm>
          <a:off x="-63064" y="1763287"/>
          <a:ext cx="8914071" cy="267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número de diapositiva 4">
            <a:extLst>
              <a:ext uri="{FF2B5EF4-FFF2-40B4-BE49-F238E27FC236}">
                <a16:creationId xmlns:a16="http://schemas.microsoft.com/office/drawing/2014/main" id="{02961986-AF98-4F72-8946-11CB398BDC41}"/>
              </a:ext>
            </a:extLst>
          </p:cNvPr>
          <p:cNvSpPr>
            <a:spLocks noGrp="1"/>
          </p:cNvSpPr>
          <p:nvPr>
            <p:ph type="sldNum" sz="quarter" idx="12"/>
          </p:nvPr>
        </p:nvSpPr>
        <p:spPr/>
        <p:txBody>
          <a:bodyPr/>
          <a:lstStyle/>
          <a:p>
            <a:r>
              <a:rPr lang="es-ES" sz="1600" dirty="0">
                <a:solidFill>
                  <a:schemeClr val="accent4">
                    <a:lumMod val="20000"/>
                    <a:lumOff val="80000"/>
                  </a:schemeClr>
                </a:solidFill>
              </a:rPr>
              <a:t>3</a:t>
            </a:r>
          </a:p>
        </p:txBody>
      </p:sp>
      <p:graphicFrame>
        <p:nvGraphicFramePr>
          <p:cNvPr id="6" name="2 Diagrama">
            <a:extLst>
              <a:ext uri="{FF2B5EF4-FFF2-40B4-BE49-F238E27FC236}">
                <a16:creationId xmlns:a16="http://schemas.microsoft.com/office/drawing/2014/main" id="{43AB2729-8852-49CA-B377-4FCEC7F798AA}"/>
              </a:ext>
            </a:extLst>
          </p:cNvPr>
          <p:cNvGraphicFramePr/>
          <p:nvPr>
            <p:extLst>
              <p:ext uri="{D42A27DB-BD31-4B8C-83A1-F6EECF244321}">
                <p14:modId xmlns:p14="http://schemas.microsoft.com/office/powerpoint/2010/main" val="3766133294"/>
              </p:ext>
            </p:extLst>
          </p:nvPr>
        </p:nvGraphicFramePr>
        <p:xfrm>
          <a:off x="-4299" y="4293096"/>
          <a:ext cx="8914071" cy="20454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8635707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A622F3-C47A-4169-9414-A1E57B86B215}"/>
              </a:ext>
            </a:extLst>
          </p:cNvPr>
          <p:cNvSpPr>
            <a:spLocks noGrp="1"/>
          </p:cNvSpPr>
          <p:nvPr>
            <p:ph type="sldNum" sz="quarter" idx="12"/>
          </p:nvPr>
        </p:nvSpPr>
        <p:spPr>
          <a:xfrm>
            <a:off x="8223448" y="6356350"/>
            <a:ext cx="762000" cy="365125"/>
          </a:xfrm>
        </p:spPr>
        <p:txBody>
          <a:bodyPr/>
          <a:lstStyle/>
          <a:p>
            <a:r>
              <a:rPr lang="es-ES" sz="1600" dirty="0">
                <a:solidFill>
                  <a:schemeClr val="accent4">
                    <a:lumMod val="20000"/>
                    <a:lumOff val="80000"/>
                  </a:schemeClr>
                </a:solidFill>
              </a:rPr>
              <a:t>5</a:t>
            </a:r>
          </a:p>
        </p:txBody>
      </p:sp>
      <p:graphicFrame>
        <p:nvGraphicFramePr>
          <p:cNvPr id="6" name="2 Diagrama">
            <a:extLst>
              <a:ext uri="{FF2B5EF4-FFF2-40B4-BE49-F238E27FC236}">
                <a16:creationId xmlns:a16="http://schemas.microsoft.com/office/drawing/2014/main" id="{6D7F80E1-6F23-4A63-B618-62FE32B98359}"/>
              </a:ext>
            </a:extLst>
          </p:cNvPr>
          <p:cNvGraphicFramePr/>
          <p:nvPr/>
        </p:nvGraphicFramePr>
        <p:xfrm>
          <a:off x="-314318" y="1412776"/>
          <a:ext cx="9001000" cy="4850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8">
            <a:extLst>
              <a:ext uri="{FF2B5EF4-FFF2-40B4-BE49-F238E27FC236}">
                <a16:creationId xmlns:a16="http://schemas.microsoft.com/office/drawing/2014/main" id="{8D0AFC42-D740-448D-A495-24260BBED0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0458" y="136525"/>
            <a:ext cx="2016224" cy="53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95422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A622F3-C47A-4169-9414-A1E57B86B215}"/>
              </a:ext>
            </a:extLst>
          </p:cNvPr>
          <p:cNvSpPr>
            <a:spLocks noGrp="1"/>
          </p:cNvSpPr>
          <p:nvPr>
            <p:ph type="sldNum" sz="quarter" idx="12"/>
          </p:nvPr>
        </p:nvSpPr>
        <p:spPr>
          <a:xfrm>
            <a:off x="8223448" y="6356350"/>
            <a:ext cx="762000" cy="365125"/>
          </a:xfrm>
        </p:spPr>
        <p:txBody>
          <a:bodyPr/>
          <a:lstStyle/>
          <a:p>
            <a:r>
              <a:rPr lang="es-ES" sz="1600" dirty="0">
                <a:solidFill>
                  <a:schemeClr val="accent4">
                    <a:lumMod val="20000"/>
                    <a:lumOff val="80000"/>
                  </a:schemeClr>
                </a:solidFill>
              </a:rPr>
              <a:t>6</a:t>
            </a:r>
          </a:p>
        </p:txBody>
      </p:sp>
      <p:graphicFrame>
        <p:nvGraphicFramePr>
          <p:cNvPr id="6" name="2 Diagrama">
            <a:extLst>
              <a:ext uri="{FF2B5EF4-FFF2-40B4-BE49-F238E27FC236}">
                <a16:creationId xmlns:a16="http://schemas.microsoft.com/office/drawing/2014/main" id="{6D7F80E1-6F23-4A63-B618-62FE32B98359}"/>
              </a:ext>
            </a:extLst>
          </p:cNvPr>
          <p:cNvGraphicFramePr/>
          <p:nvPr>
            <p:extLst>
              <p:ext uri="{D42A27DB-BD31-4B8C-83A1-F6EECF244321}">
                <p14:modId xmlns:p14="http://schemas.microsoft.com/office/powerpoint/2010/main" val="662467320"/>
              </p:ext>
            </p:extLst>
          </p:nvPr>
        </p:nvGraphicFramePr>
        <p:xfrm>
          <a:off x="-274131" y="1052736"/>
          <a:ext cx="90010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8">
            <a:extLst>
              <a:ext uri="{FF2B5EF4-FFF2-40B4-BE49-F238E27FC236}">
                <a16:creationId xmlns:a16="http://schemas.microsoft.com/office/drawing/2014/main" id="{8D0AFC42-D740-448D-A495-24260BBED0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153436"/>
            <a:ext cx="2016224" cy="53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36254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A622F3-C47A-4169-9414-A1E57B86B215}"/>
              </a:ext>
            </a:extLst>
          </p:cNvPr>
          <p:cNvSpPr>
            <a:spLocks noGrp="1"/>
          </p:cNvSpPr>
          <p:nvPr>
            <p:ph type="sldNum" sz="quarter" idx="12"/>
          </p:nvPr>
        </p:nvSpPr>
        <p:spPr>
          <a:xfrm>
            <a:off x="8223448" y="6356350"/>
            <a:ext cx="762000" cy="365125"/>
          </a:xfrm>
        </p:spPr>
        <p:txBody>
          <a:bodyPr/>
          <a:lstStyle/>
          <a:p>
            <a:r>
              <a:rPr lang="es-ES" sz="1600" dirty="0">
                <a:solidFill>
                  <a:schemeClr val="accent4">
                    <a:lumMod val="20000"/>
                    <a:lumOff val="80000"/>
                  </a:schemeClr>
                </a:solidFill>
              </a:rPr>
              <a:t>7</a:t>
            </a:r>
          </a:p>
        </p:txBody>
      </p:sp>
      <p:graphicFrame>
        <p:nvGraphicFramePr>
          <p:cNvPr id="6" name="2 Diagrama">
            <a:extLst>
              <a:ext uri="{FF2B5EF4-FFF2-40B4-BE49-F238E27FC236}">
                <a16:creationId xmlns:a16="http://schemas.microsoft.com/office/drawing/2014/main" id="{6D7F80E1-6F23-4A63-B618-62FE32B98359}"/>
              </a:ext>
            </a:extLst>
          </p:cNvPr>
          <p:cNvGraphicFramePr/>
          <p:nvPr/>
        </p:nvGraphicFramePr>
        <p:xfrm>
          <a:off x="-307422" y="1412776"/>
          <a:ext cx="9001000" cy="4140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8">
            <a:extLst>
              <a:ext uri="{FF2B5EF4-FFF2-40B4-BE49-F238E27FC236}">
                <a16:creationId xmlns:a16="http://schemas.microsoft.com/office/drawing/2014/main" id="{8D0AFC42-D740-448D-A495-24260BBED0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0458" y="136525"/>
            <a:ext cx="2016224" cy="53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36885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A622F3-C47A-4169-9414-A1E57B86B215}"/>
              </a:ext>
            </a:extLst>
          </p:cNvPr>
          <p:cNvSpPr>
            <a:spLocks noGrp="1"/>
          </p:cNvSpPr>
          <p:nvPr>
            <p:ph type="sldNum" sz="quarter" idx="12"/>
          </p:nvPr>
        </p:nvSpPr>
        <p:spPr>
          <a:xfrm>
            <a:off x="8223448" y="6356350"/>
            <a:ext cx="762000" cy="365125"/>
          </a:xfrm>
        </p:spPr>
        <p:txBody>
          <a:bodyPr/>
          <a:lstStyle/>
          <a:p>
            <a:r>
              <a:rPr lang="es-ES" sz="1600" dirty="0">
                <a:solidFill>
                  <a:schemeClr val="accent4">
                    <a:lumMod val="20000"/>
                    <a:lumOff val="80000"/>
                  </a:schemeClr>
                </a:solidFill>
              </a:rPr>
              <a:t>8</a:t>
            </a:r>
          </a:p>
        </p:txBody>
      </p:sp>
      <p:graphicFrame>
        <p:nvGraphicFramePr>
          <p:cNvPr id="6" name="2 Diagrama">
            <a:extLst>
              <a:ext uri="{FF2B5EF4-FFF2-40B4-BE49-F238E27FC236}">
                <a16:creationId xmlns:a16="http://schemas.microsoft.com/office/drawing/2014/main" id="{6D7F80E1-6F23-4A63-B618-62FE32B98359}"/>
              </a:ext>
            </a:extLst>
          </p:cNvPr>
          <p:cNvGraphicFramePr/>
          <p:nvPr/>
        </p:nvGraphicFramePr>
        <p:xfrm>
          <a:off x="-283159" y="980729"/>
          <a:ext cx="9001000" cy="537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8">
            <a:extLst>
              <a:ext uri="{FF2B5EF4-FFF2-40B4-BE49-F238E27FC236}">
                <a16:creationId xmlns:a16="http://schemas.microsoft.com/office/drawing/2014/main" id="{8D0AFC42-D740-448D-A495-24260BBED0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0458" y="136525"/>
            <a:ext cx="2016224" cy="53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72895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A622F3-C47A-4169-9414-A1E57B86B215}"/>
              </a:ext>
            </a:extLst>
          </p:cNvPr>
          <p:cNvSpPr>
            <a:spLocks noGrp="1"/>
          </p:cNvSpPr>
          <p:nvPr>
            <p:ph type="sldNum" sz="quarter" idx="12"/>
          </p:nvPr>
        </p:nvSpPr>
        <p:spPr/>
        <p:txBody>
          <a:bodyPr/>
          <a:lstStyle/>
          <a:p>
            <a:r>
              <a:rPr lang="es-ES" sz="1600" dirty="0">
                <a:solidFill>
                  <a:schemeClr val="accent4">
                    <a:lumMod val="20000"/>
                    <a:lumOff val="80000"/>
                  </a:schemeClr>
                </a:solidFill>
              </a:rPr>
              <a:t>9</a:t>
            </a:r>
          </a:p>
        </p:txBody>
      </p:sp>
      <p:pic>
        <p:nvPicPr>
          <p:cNvPr id="10" name="Picture 8">
            <a:extLst>
              <a:ext uri="{FF2B5EF4-FFF2-40B4-BE49-F238E27FC236}">
                <a16:creationId xmlns:a16="http://schemas.microsoft.com/office/drawing/2014/main" id="{8D0AFC42-D740-448D-A495-24260BBE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270" y="308490"/>
            <a:ext cx="2746530" cy="7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2 Diagrama">
            <a:extLst>
              <a:ext uri="{FF2B5EF4-FFF2-40B4-BE49-F238E27FC236}">
                <a16:creationId xmlns:a16="http://schemas.microsoft.com/office/drawing/2014/main" id="{4CEE07CE-2363-4BB9-A288-FFC51CD55DDB}"/>
              </a:ext>
            </a:extLst>
          </p:cNvPr>
          <p:cNvGraphicFramePr/>
          <p:nvPr/>
        </p:nvGraphicFramePr>
        <p:xfrm>
          <a:off x="-108520" y="1412776"/>
          <a:ext cx="9001000" cy="4822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15758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A622F3-C47A-4169-9414-A1E57B86B215}"/>
              </a:ext>
            </a:extLst>
          </p:cNvPr>
          <p:cNvSpPr>
            <a:spLocks noGrp="1"/>
          </p:cNvSpPr>
          <p:nvPr>
            <p:ph type="sldNum" sz="quarter" idx="12"/>
          </p:nvPr>
        </p:nvSpPr>
        <p:spPr/>
        <p:txBody>
          <a:bodyPr/>
          <a:lstStyle/>
          <a:p>
            <a:r>
              <a:rPr lang="es-ES" sz="1600" dirty="0">
                <a:solidFill>
                  <a:schemeClr val="accent4">
                    <a:lumMod val="20000"/>
                    <a:lumOff val="80000"/>
                  </a:schemeClr>
                </a:solidFill>
              </a:rPr>
              <a:t>10</a:t>
            </a:r>
          </a:p>
        </p:txBody>
      </p:sp>
      <p:pic>
        <p:nvPicPr>
          <p:cNvPr id="10" name="Picture 8">
            <a:extLst>
              <a:ext uri="{FF2B5EF4-FFF2-40B4-BE49-F238E27FC236}">
                <a16:creationId xmlns:a16="http://schemas.microsoft.com/office/drawing/2014/main" id="{8D0AFC42-D740-448D-A495-24260BBE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270" y="308490"/>
            <a:ext cx="2746530" cy="7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2 Diagrama">
            <a:extLst>
              <a:ext uri="{FF2B5EF4-FFF2-40B4-BE49-F238E27FC236}">
                <a16:creationId xmlns:a16="http://schemas.microsoft.com/office/drawing/2014/main" id="{F64F583A-FE40-46FD-AED8-7A4E0E81C4C5}"/>
              </a:ext>
            </a:extLst>
          </p:cNvPr>
          <p:cNvGraphicFramePr/>
          <p:nvPr/>
        </p:nvGraphicFramePr>
        <p:xfrm>
          <a:off x="-180528" y="1988840"/>
          <a:ext cx="9001000" cy="251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2 Diagrama">
            <a:extLst>
              <a:ext uri="{FF2B5EF4-FFF2-40B4-BE49-F238E27FC236}">
                <a16:creationId xmlns:a16="http://schemas.microsoft.com/office/drawing/2014/main" id="{8A7FB15D-BF92-42C5-B496-1CF0B2B20ED3}"/>
              </a:ext>
            </a:extLst>
          </p:cNvPr>
          <p:cNvGraphicFramePr/>
          <p:nvPr/>
        </p:nvGraphicFramePr>
        <p:xfrm>
          <a:off x="-148144" y="4797152"/>
          <a:ext cx="9001000" cy="10515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527674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2074"/>
            <a:ext cx="3774951"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611560" y="1317960"/>
            <a:ext cx="7920880" cy="886904"/>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3600" b="1" dirty="0">
                <a:solidFill>
                  <a:srgbClr val="FFC000"/>
                </a:solidFill>
                <a:effectLst>
                  <a:outerShdw blurRad="38100" dist="38100" dir="2700000" algn="tl">
                    <a:srgbClr val="000000">
                      <a:alpha val="43137"/>
                    </a:srgbClr>
                  </a:outerShdw>
                </a:effectLst>
                <a:latin typeface="Berlin Sans FB Demi" panose="020E0802020502020306" pitchFamily="34" charset="0"/>
              </a:rPr>
              <a:t>NOVEDADES ESTRATEGIA 2024-2027</a:t>
            </a:r>
            <a:endParaRPr lang="es-ES" sz="3600" dirty="0">
              <a:latin typeface="Berlin Sans FB Demi" panose="020E0802020502020306" pitchFamily="34" charset="0"/>
            </a:endParaRPr>
          </a:p>
        </p:txBody>
      </p:sp>
      <p:graphicFrame>
        <p:nvGraphicFramePr>
          <p:cNvPr id="2" name="Diagrama 1">
            <a:extLst>
              <a:ext uri="{FF2B5EF4-FFF2-40B4-BE49-F238E27FC236}">
                <a16:creationId xmlns:a16="http://schemas.microsoft.com/office/drawing/2014/main" id="{B8ABF33D-0FF8-4D7B-97A6-6B5754D7BF07}"/>
              </a:ext>
            </a:extLst>
          </p:cNvPr>
          <p:cNvGraphicFramePr/>
          <p:nvPr>
            <p:extLst>
              <p:ext uri="{D42A27DB-BD31-4B8C-83A1-F6EECF244321}">
                <p14:modId xmlns:p14="http://schemas.microsoft.com/office/powerpoint/2010/main" val="2632342117"/>
              </p:ext>
            </p:extLst>
          </p:nvPr>
        </p:nvGraphicFramePr>
        <p:xfrm>
          <a:off x="719064" y="2499512"/>
          <a:ext cx="8424936" cy="1080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01CF092E-46DD-4D13-AAD8-FBE9ED1FB921}"/>
              </a:ext>
            </a:extLst>
          </p:cNvPr>
          <p:cNvSpPr txBox="1"/>
          <p:nvPr/>
        </p:nvSpPr>
        <p:spPr>
          <a:xfrm>
            <a:off x="577280" y="3717032"/>
            <a:ext cx="8208912" cy="2862322"/>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chemeClr val="bg1"/>
                </a:solidFill>
                <a:latin typeface="Calibri" panose="020F0502020204030204" pitchFamily="34" charset="0"/>
              </a:rPr>
              <a:t>L</a:t>
            </a:r>
            <a:r>
              <a:rPr lang="es-ES" sz="1800" b="0" i="0" u="none" strike="noStrike" baseline="0" dirty="0">
                <a:solidFill>
                  <a:schemeClr val="bg1"/>
                </a:solidFill>
                <a:latin typeface="Calibri" panose="020F0502020204030204" pitchFamily="34" charset="0"/>
              </a:rPr>
              <a:t>a planificación territorial se circunscribirá a las Delegaciones del Gobierno y se articulará en torno a la misión, visión y valores definidos por la organización, referidos a su ámbito territorial. Los planes territoriales se supeditarán a los ejes y objetivos estratégicos del Plan Estratégico de la AGE en el Territorio.</a:t>
            </a:r>
          </a:p>
          <a:p>
            <a:pPr marL="285750" indent="-285750" algn="just">
              <a:buFont typeface="Arial" panose="020B0604020202020204" pitchFamily="34" charset="0"/>
              <a:buChar char="•"/>
            </a:pPr>
            <a:endParaRPr lang="es-ES" dirty="0">
              <a:solidFill>
                <a:schemeClr val="bg1"/>
              </a:solidFill>
              <a:latin typeface="Calibri" panose="020F0502020204030204" pitchFamily="34" charset="0"/>
            </a:endParaRPr>
          </a:p>
          <a:p>
            <a:pPr marL="285750" indent="-285750" algn="just">
              <a:buFont typeface="Arial" panose="020B0604020202020204" pitchFamily="34" charset="0"/>
              <a:buChar char="•"/>
            </a:pPr>
            <a:r>
              <a:rPr lang="es-ES" sz="1800" b="0" i="0" u="none" strike="noStrike" baseline="0" dirty="0">
                <a:solidFill>
                  <a:schemeClr val="bg1"/>
                </a:solidFill>
                <a:latin typeface="Calibri" panose="020F0502020204030204" pitchFamily="34" charset="0"/>
              </a:rPr>
              <a:t>Homogeneizarán su denominación como “Plan Estratégico de la AGE en el Territorio 2024-2027. Plan Territorial de la Delegación del Gobierno en…”.</a:t>
            </a:r>
          </a:p>
          <a:p>
            <a:pPr marL="285750" indent="-285750" algn="just">
              <a:buFont typeface="Arial" panose="020B0604020202020204" pitchFamily="34" charset="0"/>
              <a:buChar char="•"/>
            </a:pPr>
            <a:endParaRPr lang="es-ES" sz="1800" b="0" i="0" u="none" strike="noStrike" baseline="0" dirty="0">
              <a:solidFill>
                <a:schemeClr val="bg1"/>
              </a:solidFill>
              <a:latin typeface="Calibri" panose="020F0502020204030204" pitchFamily="34" charset="0"/>
            </a:endParaRPr>
          </a:p>
          <a:p>
            <a:pPr marL="285750" indent="-285750" algn="just">
              <a:buFont typeface="Arial" panose="020B0604020202020204" pitchFamily="34" charset="0"/>
              <a:buChar char="•"/>
            </a:pPr>
            <a:r>
              <a:rPr lang="es-ES" sz="1800" b="0" i="0" u="none" strike="noStrike" baseline="0" dirty="0">
                <a:solidFill>
                  <a:schemeClr val="bg1"/>
                </a:solidFill>
                <a:latin typeface="Calibri" panose="020F0502020204030204" pitchFamily="34" charset="0"/>
              </a:rPr>
              <a:t>Las Subdelegaciones del Gobierno, y en su caso, las Direcciones Insulares, podrán elaborar planes en el marco del plan territorial de su Delegación del Gobierno</a:t>
            </a:r>
            <a:r>
              <a:rPr lang="es-ES" dirty="0">
                <a:solidFill>
                  <a:schemeClr val="bg1"/>
                </a:solidFill>
                <a:latin typeface="Calibri" panose="020F0502020204030204" pitchFamily="34" charset="0"/>
              </a:rPr>
              <a:t>.</a:t>
            </a:r>
          </a:p>
        </p:txBody>
      </p:sp>
      <p:sp>
        <p:nvSpPr>
          <p:cNvPr id="6" name="Marcador de número de diapositiva 5">
            <a:extLst>
              <a:ext uri="{FF2B5EF4-FFF2-40B4-BE49-F238E27FC236}">
                <a16:creationId xmlns:a16="http://schemas.microsoft.com/office/drawing/2014/main" id="{FC5484C8-845F-47C3-9B44-7F2AEF5DEE1C}"/>
              </a:ext>
            </a:extLst>
          </p:cNvPr>
          <p:cNvSpPr>
            <a:spLocks noGrp="1"/>
          </p:cNvSpPr>
          <p:nvPr>
            <p:ph type="sldNum" sz="quarter" idx="12"/>
          </p:nvPr>
        </p:nvSpPr>
        <p:spPr/>
        <p:txBody>
          <a:bodyPr/>
          <a:lstStyle/>
          <a:p>
            <a:fld id="{BCECDAE5-3B81-401B-AAD2-D1C88E068655}" type="slidenum">
              <a:rPr lang="es-ES" smtClean="0">
                <a:solidFill>
                  <a:schemeClr val="bg1"/>
                </a:solidFill>
              </a:rPr>
              <a:pPr/>
              <a:t>4</a:t>
            </a:fld>
            <a:endParaRPr lang="es-ES" dirty="0">
              <a:solidFill>
                <a:schemeClr val="bg1"/>
              </a:solidFill>
            </a:endParaRPr>
          </a:p>
        </p:txBody>
      </p:sp>
    </p:spTree>
    <p:extLst>
      <p:ext uri="{BB962C8B-B14F-4D97-AF65-F5344CB8AC3E}">
        <p14:creationId xmlns:p14="http://schemas.microsoft.com/office/powerpoint/2010/main" val="159939928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A622F3-C47A-4169-9414-A1E57B86B215}"/>
              </a:ext>
            </a:extLst>
          </p:cNvPr>
          <p:cNvSpPr>
            <a:spLocks noGrp="1"/>
          </p:cNvSpPr>
          <p:nvPr>
            <p:ph type="sldNum" sz="quarter" idx="12"/>
          </p:nvPr>
        </p:nvSpPr>
        <p:spPr/>
        <p:txBody>
          <a:bodyPr/>
          <a:lstStyle/>
          <a:p>
            <a:r>
              <a:rPr lang="es-ES" sz="1600" dirty="0">
                <a:solidFill>
                  <a:schemeClr val="accent4">
                    <a:lumMod val="20000"/>
                    <a:lumOff val="80000"/>
                  </a:schemeClr>
                </a:solidFill>
              </a:rPr>
              <a:t>11</a:t>
            </a:r>
          </a:p>
        </p:txBody>
      </p:sp>
      <p:pic>
        <p:nvPicPr>
          <p:cNvPr id="10" name="Picture 8">
            <a:extLst>
              <a:ext uri="{FF2B5EF4-FFF2-40B4-BE49-F238E27FC236}">
                <a16:creationId xmlns:a16="http://schemas.microsoft.com/office/drawing/2014/main" id="{8D0AFC42-D740-448D-A495-24260BBE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270" y="308490"/>
            <a:ext cx="2746530" cy="7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2 Diagrama">
            <a:extLst>
              <a:ext uri="{FF2B5EF4-FFF2-40B4-BE49-F238E27FC236}">
                <a16:creationId xmlns:a16="http://schemas.microsoft.com/office/drawing/2014/main" id="{4CEE07CE-2363-4BB9-A288-FFC51CD55DDB}"/>
              </a:ext>
            </a:extLst>
          </p:cNvPr>
          <p:cNvGraphicFramePr/>
          <p:nvPr/>
        </p:nvGraphicFramePr>
        <p:xfrm>
          <a:off x="-180528" y="2060848"/>
          <a:ext cx="9001000" cy="148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2 Diagrama">
            <a:extLst>
              <a:ext uri="{FF2B5EF4-FFF2-40B4-BE49-F238E27FC236}">
                <a16:creationId xmlns:a16="http://schemas.microsoft.com/office/drawing/2014/main" id="{CFA817BA-1FE7-44EE-8916-653E84DB99BC}"/>
              </a:ext>
            </a:extLst>
          </p:cNvPr>
          <p:cNvGraphicFramePr/>
          <p:nvPr/>
        </p:nvGraphicFramePr>
        <p:xfrm>
          <a:off x="-180528" y="3855211"/>
          <a:ext cx="9001000" cy="1732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039803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AA622F3-C47A-4169-9414-A1E57B86B215}"/>
              </a:ext>
            </a:extLst>
          </p:cNvPr>
          <p:cNvSpPr>
            <a:spLocks noGrp="1"/>
          </p:cNvSpPr>
          <p:nvPr>
            <p:ph type="sldNum" sz="quarter" idx="12"/>
          </p:nvPr>
        </p:nvSpPr>
        <p:spPr/>
        <p:txBody>
          <a:bodyPr/>
          <a:lstStyle/>
          <a:p>
            <a:r>
              <a:rPr lang="es-ES" sz="1600" dirty="0">
                <a:solidFill>
                  <a:schemeClr val="accent4">
                    <a:lumMod val="20000"/>
                    <a:lumOff val="80000"/>
                  </a:schemeClr>
                </a:solidFill>
              </a:rPr>
              <a:t>12</a:t>
            </a:r>
          </a:p>
        </p:txBody>
      </p:sp>
      <p:pic>
        <p:nvPicPr>
          <p:cNvPr id="10" name="Picture 8">
            <a:extLst>
              <a:ext uri="{FF2B5EF4-FFF2-40B4-BE49-F238E27FC236}">
                <a16:creationId xmlns:a16="http://schemas.microsoft.com/office/drawing/2014/main" id="{8D0AFC42-D740-448D-A495-24260BBE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270" y="308490"/>
            <a:ext cx="2746530" cy="73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2 Diagrama">
            <a:extLst>
              <a:ext uri="{FF2B5EF4-FFF2-40B4-BE49-F238E27FC236}">
                <a16:creationId xmlns:a16="http://schemas.microsoft.com/office/drawing/2014/main" id="{4CEE07CE-2363-4BB9-A288-FFC51CD55DDB}"/>
              </a:ext>
            </a:extLst>
          </p:cNvPr>
          <p:cNvGraphicFramePr/>
          <p:nvPr/>
        </p:nvGraphicFramePr>
        <p:xfrm>
          <a:off x="0" y="1822386"/>
          <a:ext cx="9001000" cy="862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2 Diagrama">
            <a:extLst>
              <a:ext uri="{FF2B5EF4-FFF2-40B4-BE49-F238E27FC236}">
                <a16:creationId xmlns:a16="http://schemas.microsoft.com/office/drawing/2014/main" id="{12534F8C-2A8D-4ACE-9069-C8B3EA82A371}"/>
              </a:ext>
            </a:extLst>
          </p:cNvPr>
          <p:cNvGraphicFramePr/>
          <p:nvPr/>
        </p:nvGraphicFramePr>
        <p:xfrm>
          <a:off x="18510" y="3126723"/>
          <a:ext cx="9001000" cy="16704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2 Diagrama">
            <a:extLst>
              <a:ext uri="{FF2B5EF4-FFF2-40B4-BE49-F238E27FC236}">
                <a16:creationId xmlns:a16="http://schemas.microsoft.com/office/drawing/2014/main" id="{2BD68631-F078-4253-BD29-A3060312D4E0}"/>
              </a:ext>
            </a:extLst>
          </p:cNvPr>
          <p:cNvGraphicFramePr/>
          <p:nvPr/>
        </p:nvGraphicFramePr>
        <p:xfrm>
          <a:off x="18510" y="4818221"/>
          <a:ext cx="9001000" cy="13293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43278641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60649"/>
            <a:ext cx="2164033" cy="57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1259632" y="967686"/>
            <a:ext cx="5896166" cy="776944"/>
          </a:xfrm>
          <a:prstGeom prst="rect">
            <a:avLst/>
          </a:prstGeom>
        </p:spPr>
        <p:txBody>
          <a:bodyPr wrap="none">
            <a:spAutoFit/>
          </a:bodyPr>
          <a:lstStyle/>
          <a:p>
            <a:pPr algn="ctr">
              <a:lnSpc>
                <a:spcPct val="115000"/>
              </a:lnSpc>
              <a:spcAft>
                <a:spcPts val="0"/>
              </a:spcAft>
              <a:tabLst>
                <a:tab pos="1598295" algn="l"/>
              </a:tabLst>
            </a:pPr>
            <a:r>
              <a:rPr kumimoji="0" lang="es-E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PLAN DE ACCIÓN 2024-PLAN DE ACCIÓN 2025</a:t>
            </a:r>
          </a:p>
          <a:p>
            <a:pPr algn="ctr">
              <a:lnSpc>
                <a:spcPct val="115000"/>
              </a:lnSpc>
              <a:spcAft>
                <a:spcPts val="0"/>
              </a:spcAft>
              <a:tabLst>
                <a:tab pos="1598295" algn="l"/>
              </a:tabLst>
            </a:pPr>
            <a:r>
              <a:rPr kumimoji="0" lang="es-ES" sz="2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 PLAN DE ACCIÓN 2026-PLAN DE ACCIÓN 2027</a:t>
            </a:r>
            <a:endParaRPr lang="es-ES" sz="2000" dirty="0">
              <a:solidFill>
                <a:schemeClr val="bg1"/>
              </a:solidFill>
              <a:effectLst/>
              <a:latin typeface="Calibri"/>
              <a:ea typeface="Calibri"/>
              <a:cs typeface="Times New Roman"/>
            </a:endParaRPr>
          </a:p>
        </p:txBody>
      </p:sp>
      <p:sp>
        <p:nvSpPr>
          <p:cNvPr id="4" name="Marcador de número de diapositiva 3">
            <a:extLst>
              <a:ext uri="{FF2B5EF4-FFF2-40B4-BE49-F238E27FC236}">
                <a16:creationId xmlns:a16="http://schemas.microsoft.com/office/drawing/2014/main" id="{DFD22C50-5CA3-42AF-86D0-E0A2D9D76F29}"/>
              </a:ext>
            </a:extLst>
          </p:cNvPr>
          <p:cNvSpPr>
            <a:spLocks noGrp="1"/>
          </p:cNvSpPr>
          <p:nvPr>
            <p:ph type="sldNum" sz="quarter" idx="12"/>
          </p:nvPr>
        </p:nvSpPr>
        <p:spPr/>
        <p:txBody>
          <a:bodyPr/>
          <a:lstStyle/>
          <a:p>
            <a:fld id="{BCECDAE5-3B81-401B-AAD2-D1C88E068655}" type="slidenum">
              <a:rPr lang="es-ES" smtClean="0">
                <a:solidFill>
                  <a:schemeClr val="bg1"/>
                </a:solidFill>
              </a:rPr>
              <a:pPr/>
              <a:t>42</a:t>
            </a:fld>
            <a:endParaRPr lang="es-ES" dirty="0">
              <a:solidFill>
                <a:schemeClr val="bg1"/>
              </a:solidFill>
            </a:endParaRPr>
          </a:p>
        </p:txBody>
      </p:sp>
      <p:sp>
        <p:nvSpPr>
          <p:cNvPr id="10" name="7 Rectángulo">
            <a:extLst>
              <a:ext uri="{FF2B5EF4-FFF2-40B4-BE49-F238E27FC236}">
                <a16:creationId xmlns:a16="http://schemas.microsoft.com/office/drawing/2014/main" id="{0013C6F6-887F-408A-8609-38AABA8DAB76}"/>
              </a:ext>
            </a:extLst>
          </p:cNvPr>
          <p:cNvSpPr/>
          <p:nvPr/>
        </p:nvSpPr>
        <p:spPr>
          <a:xfrm>
            <a:off x="251518" y="140535"/>
            <a:ext cx="5544616" cy="650843"/>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p>
            <a:pPr algn="ctr">
              <a:spcBef>
                <a:spcPct val="20000"/>
              </a:spcBef>
              <a:buClr>
                <a:schemeClr val="accent3"/>
              </a:buClr>
              <a:buSzPct val="95000"/>
            </a:pPr>
            <a:endPar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endParaRPr>
          </a:p>
          <a:p>
            <a:pPr algn="ctr">
              <a:spcBef>
                <a:spcPct val="20000"/>
              </a:spcBef>
              <a:buClr>
                <a:schemeClr val="accent3"/>
              </a:buClr>
              <a:buSzPct val="95000"/>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CRONOGRAMA PLAN DE ACCIÓN 2024</a:t>
            </a:r>
          </a:p>
          <a:p>
            <a:pPr algn="ctr">
              <a:spcBef>
                <a:spcPct val="20000"/>
              </a:spcBef>
              <a:buClr>
                <a:schemeClr val="accent3"/>
              </a:buClr>
              <a:buSzPct val="95000"/>
            </a:pPr>
            <a:endPar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endParaRPr>
          </a:p>
        </p:txBody>
      </p:sp>
      <p:graphicFrame>
        <p:nvGraphicFramePr>
          <p:cNvPr id="2" name="Tabla 1">
            <a:extLst>
              <a:ext uri="{FF2B5EF4-FFF2-40B4-BE49-F238E27FC236}">
                <a16:creationId xmlns:a16="http://schemas.microsoft.com/office/drawing/2014/main" id="{9808757B-E344-4A90-BC21-FB2DCFAC5676}"/>
              </a:ext>
            </a:extLst>
          </p:cNvPr>
          <p:cNvGraphicFramePr>
            <a:graphicFrameLocks noGrp="1"/>
          </p:cNvGraphicFramePr>
          <p:nvPr>
            <p:extLst>
              <p:ext uri="{D42A27DB-BD31-4B8C-83A1-F6EECF244321}">
                <p14:modId xmlns:p14="http://schemas.microsoft.com/office/powerpoint/2010/main" val="281936425"/>
              </p:ext>
            </p:extLst>
          </p:nvPr>
        </p:nvGraphicFramePr>
        <p:xfrm>
          <a:off x="323528" y="1744630"/>
          <a:ext cx="8229749" cy="3376295"/>
        </p:xfrm>
        <a:graphic>
          <a:graphicData uri="http://schemas.openxmlformats.org/drawingml/2006/table">
            <a:tbl>
              <a:tblPr firstRow="1" firstCol="1" bandRow="1"/>
              <a:tblGrid>
                <a:gridCol w="165290">
                  <a:extLst>
                    <a:ext uri="{9D8B030D-6E8A-4147-A177-3AD203B41FA5}">
                      <a16:colId xmlns:a16="http://schemas.microsoft.com/office/drawing/2014/main" val="368683158"/>
                    </a:ext>
                  </a:extLst>
                </a:gridCol>
                <a:gridCol w="165290">
                  <a:extLst>
                    <a:ext uri="{9D8B030D-6E8A-4147-A177-3AD203B41FA5}">
                      <a16:colId xmlns:a16="http://schemas.microsoft.com/office/drawing/2014/main" val="2424473673"/>
                    </a:ext>
                  </a:extLst>
                </a:gridCol>
                <a:gridCol w="165290">
                  <a:extLst>
                    <a:ext uri="{9D8B030D-6E8A-4147-A177-3AD203B41FA5}">
                      <a16:colId xmlns:a16="http://schemas.microsoft.com/office/drawing/2014/main" val="2134324982"/>
                    </a:ext>
                  </a:extLst>
                </a:gridCol>
                <a:gridCol w="192570">
                  <a:extLst>
                    <a:ext uri="{9D8B030D-6E8A-4147-A177-3AD203B41FA5}">
                      <a16:colId xmlns:a16="http://schemas.microsoft.com/office/drawing/2014/main" val="1321507805"/>
                    </a:ext>
                  </a:extLst>
                </a:gridCol>
                <a:gridCol w="165290">
                  <a:extLst>
                    <a:ext uri="{9D8B030D-6E8A-4147-A177-3AD203B41FA5}">
                      <a16:colId xmlns:a16="http://schemas.microsoft.com/office/drawing/2014/main" val="1415208215"/>
                    </a:ext>
                  </a:extLst>
                </a:gridCol>
                <a:gridCol w="165290">
                  <a:extLst>
                    <a:ext uri="{9D8B030D-6E8A-4147-A177-3AD203B41FA5}">
                      <a16:colId xmlns:a16="http://schemas.microsoft.com/office/drawing/2014/main" val="2996174254"/>
                    </a:ext>
                  </a:extLst>
                </a:gridCol>
                <a:gridCol w="165290">
                  <a:extLst>
                    <a:ext uri="{9D8B030D-6E8A-4147-A177-3AD203B41FA5}">
                      <a16:colId xmlns:a16="http://schemas.microsoft.com/office/drawing/2014/main" val="2598143470"/>
                    </a:ext>
                  </a:extLst>
                </a:gridCol>
                <a:gridCol w="165290">
                  <a:extLst>
                    <a:ext uri="{9D8B030D-6E8A-4147-A177-3AD203B41FA5}">
                      <a16:colId xmlns:a16="http://schemas.microsoft.com/office/drawing/2014/main" val="545250067"/>
                    </a:ext>
                  </a:extLst>
                </a:gridCol>
                <a:gridCol w="168499">
                  <a:extLst>
                    <a:ext uri="{9D8B030D-6E8A-4147-A177-3AD203B41FA5}">
                      <a16:colId xmlns:a16="http://schemas.microsoft.com/office/drawing/2014/main" val="645231256"/>
                    </a:ext>
                  </a:extLst>
                </a:gridCol>
                <a:gridCol w="168499">
                  <a:extLst>
                    <a:ext uri="{9D8B030D-6E8A-4147-A177-3AD203B41FA5}">
                      <a16:colId xmlns:a16="http://schemas.microsoft.com/office/drawing/2014/main" val="1111291982"/>
                    </a:ext>
                  </a:extLst>
                </a:gridCol>
                <a:gridCol w="166895">
                  <a:extLst>
                    <a:ext uri="{9D8B030D-6E8A-4147-A177-3AD203B41FA5}">
                      <a16:colId xmlns:a16="http://schemas.microsoft.com/office/drawing/2014/main" val="1685723125"/>
                    </a:ext>
                  </a:extLst>
                </a:gridCol>
                <a:gridCol w="166895">
                  <a:extLst>
                    <a:ext uri="{9D8B030D-6E8A-4147-A177-3AD203B41FA5}">
                      <a16:colId xmlns:a16="http://schemas.microsoft.com/office/drawing/2014/main" val="3032861703"/>
                    </a:ext>
                  </a:extLst>
                </a:gridCol>
                <a:gridCol w="165290">
                  <a:extLst>
                    <a:ext uri="{9D8B030D-6E8A-4147-A177-3AD203B41FA5}">
                      <a16:colId xmlns:a16="http://schemas.microsoft.com/office/drawing/2014/main" val="885929433"/>
                    </a:ext>
                  </a:extLst>
                </a:gridCol>
                <a:gridCol w="165290">
                  <a:extLst>
                    <a:ext uri="{9D8B030D-6E8A-4147-A177-3AD203B41FA5}">
                      <a16:colId xmlns:a16="http://schemas.microsoft.com/office/drawing/2014/main" val="860034475"/>
                    </a:ext>
                  </a:extLst>
                </a:gridCol>
                <a:gridCol w="165290">
                  <a:extLst>
                    <a:ext uri="{9D8B030D-6E8A-4147-A177-3AD203B41FA5}">
                      <a16:colId xmlns:a16="http://schemas.microsoft.com/office/drawing/2014/main" val="2362028234"/>
                    </a:ext>
                  </a:extLst>
                </a:gridCol>
                <a:gridCol w="165290">
                  <a:extLst>
                    <a:ext uri="{9D8B030D-6E8A-4147-A177-3AD203B41FA5}">
                      <a16:colId xmlns:a16="http://schemas.microsoft.com/office/drawing/2014/main" val="2845870503"/>
                    </a:ext>
                  </a:extLst>
                </a:gridCol>
                <a:gridCol w="165290">
                  <a:extLst>
                    <a:ext uri="{9D8B030D-6E8A-4147-A177-3AD203B41FA5}">
                      <a16:colId xmlns:a16="http://schemas.microsoft.com/office/drawing/2014/main" val="1937265962"/>
                    </a:ext>
                  </a:extLst>
                </a:gridCol>
                <a:gridCol w="165290">
                  <a:extLst>
                    <a:ext uri="{9D8B030D-6E8A-4147-A177-3AD203B41FA5}">
                      <a16:colId xmlns:a16="http://schemas.microsoft.com/office/drawing/2014/main" val="407025294"/>
                    </a:ext>
                  </a:extLst>
                </a:gridCol>
                <a:gridCol w="165290">
                  <a:extLst>
                    <a:ext uri="{9D8B030D-6E8A-4147-A177-3AD203B41FA5}">
                      <a16:colId xmlns:a16="http://schemas.microsoft.com/office/drawing/2014/main" val="1436605944"/>
                    </a:ext>
                  </a:extLst>
                </a:gridCol>
                <a:gridCol w="165290">
                  <a:extLst>
                    <a:ext uri="{9D8B030D-6E8A-4147-A177-3AD203B41FA5}">
                      <a16:colId xmlns:a16="http://schemas.microsoft.com/office/drawing/2014/main" val="622756738"/>
                    </a:ext>
                  </a:extLst>
                </a:gridCol>
                <a:gridCol w="165290">
                  <a:extLst>
                    <a:ext uri="{9D8B030D-6E8A-4147-A177-3AD203B41FA5}">
                      <a16:colId xmlns:a16="http://schemas.microsoft.com/office/drawing/2014/main" val="65466944"/>
                    </a:ext>
                  </a:extLst>
                </a:gridCol>
                <a:gridCol w="165290">
                  <a:extLst>
                    <a:ext uri="{9D8B030D-6E8A-4147-A177-3AD203B41FA5}">
                      <a16:colId xmlns:a16="http://schemas.microsoft.com/office/drawing/2014/main" val="3046917594"/>
                    </a:ext>
                  </a:extLst>
                </a:gridCol>
                <a:gridCol w="165290">
                  <a:extLst>
                    <a:ext uri="{9D8B030D-6E8A-4147-A177-3AD203B41FA5}">
                      <a16:colId xmlns:a16="http://schemas.microsoft.com/office/drawing/2014/main" val="1560819899"/>
                    </a:ext>
                  </a:extLst>
                </a:gridCol>
                <a:gridCol w="165290">
                  <a:extLst>
                    <a:ext uri="{9D8B030D-6E8A-4147-A177-3AD203B41FA5}">
                      <a16:colId xmlns:a16="http://schemas.microsoft.com/office/drawing/2014/main" val="1793457601"/>
                    </a:ext>
                  </a:extLst>
                </a:gridCol>
                <a:gridCol w="165290">
                  <a:extLst>
                    <a:ext uri="{9D8B030D-6E8A-4147-A177-3AD203B41FA5}">
                      <a16:colId xmlns:a16="http://schemas.microsoft.com/office/drawing/2014/main" val="3985798489"/>
                    </a:ext>
                  </a:extLst>
                </a:gridCol>
                <a:gridCol w="165290">
                  <a:extLst>
                    <a:ext uri="{9D8B030D-6E8A-4147-A177-3AD203B41FA5}">
                      <a16:colId xmlns:a16="http://schemas.microsoft.com/office/drawing/2014/main" val="3874591719"/>
                    </a:ext>
                  </a:extLst>
                </a:gridCol>
                <a:gridCol w="165290">
                  <a:extLst>
                    <a:ext uri="{9D8B030D-6E8A-4147-A177-3AD203B41FA5}">
                      <a16:colId xmlns:a16="http://schemas.microsoft.com/office/drawing/2014/main" val="67064273"/>
                    </a:ext>
                  </a:extLst>
                </a:gridCol>
                <a:gridCol w="165290">
                  <a:extLst>
                    <a:ext uri="{9D8B030D-6E8A-4147-A177-3AD203B41FA5}">
                      <a16:colId xmlns:a16="http://schemas.microsoft.com/office/drawing/2014/main" val="217863442"/>
                    </a:ext>
                  </a:extLst>
                </a:gridCol>
                <a:gridCol w="182942">
                  <a:extLst>
                    <a:ext uri="{9D8B030D-6E8A-4147-A177-3AD203B41FA5}">
                      <a16:colId xmlns:a16="http://schemas.microsoft.com/office/drawing/2014/main" val="3194183853"/>
                    </a:ext>
                  </a:extLst>
                </a:gridCol>
                <a:gridCol w="182942">
                  <a:extLst>
                    <a:ext uri="{9D8B030D-6E8A-4147-A177-3AD203B41FA5}">
                      <a16:colId xmlns:a16="http://schemas.microsoft.com/office/drawing/2014/main" val="2630222114"/>
                    </a:ext>
                  </a:extLst>
                </a:gridCol>
                <a:gridCol w="182942">
                  <a:extLst>
                    <a:ext uri="{9D8B030D-6E8A-4147-A177-3AD203B41FA5}">
                      <a16:colId xmlns:a16="http://schemas.microsoft.com/office/drawing/2014/main" val="821431484"/>
                    </a:ext>
                  </a:extLst>
                </a:gridCol>
                <a:gridCol w="184547">
                  <a:extLst>
                    <a:ext uri="{9D8B030D-6E8A-4147-A177-3AD203B41FA5}">
                      <a16:colId xmlns:a16="http://schemas.microsoft.com/office/drawing/2014/main" val="248692762"/>
                    </a:ext>
                  </a:extLst>
                </a:gridCol>
                <a:gridCol w="165290">
                  <a:extLst>
                    <a:ext uri="{9D8B030D-6E8A-4147-A177-3AD203B41FA5}">
                      <a16:colId xmlns:a16="http://schemas.microsoft.com/office/drawing/2014/main" val="3658574547"/>
                    </a:ext>
                  </a:extLst>
                </a:gridCol>
                <a:gridCol w="165290">
                  <a:extLst>
                    <a:ext uri="{9D8B030D-6E8A-4147-A177-3AD203B41FA5}">
                      <a16:colId xmlns:a16="http://schemas.microsoft.com/office/drawing/2014/main" val="1286013998"/>
                    </a:ext>
                  </a:extLst>
                </a:gridCol>
                <a:gridCol w="165290">
                  <a:extLst>
                    <a:ext uri="{9D8B030D-6E8A-4147-A177-3AD203B41FA5}">
                      <a16:colId xmlns:a16="http://schemas.microsoft.com/office/drawing/2014/main" val="2864131757"/>
                    </a:ext>
                  </a:extLst>
                </a:gridCol>
                <a:gridCol w="165290">
                  <a:extLst>
                    <a:ext uri="{9D8B030D-6E8A-4147-A177-3AD203B41FA5}">
                      <a16:colId xmlns:a16="http://schemas.microsoft.com/office/drawing/2014/main" val="884578519"/>
                    </a:ext>
                  </a:extLst>
                </a:gridCol>
                <a:gridCol w="166895">
                  <a:extLst>
                    <a:ext uri="{9D8B030D-6E8A-4147-A177-3AD203B41FA5}">
                      <a16:colId xmlns:a16="http://schemas.microsoft.com/office/drawing/2014/main" val="4041008623"/>
                    </a:ext>
                  </a:extLst>
                </a:gridCol>
                <a:gridCol w="168499">
                  <a:extLst>
                    <a:ext uri="{9D8B030D-6E8A-4147-A177-3AD203B41FA5}">
                      <a16:colId xmlns:a16="http://schemas.microsoft.com/office/drawing/2014/main" val="2966435094"/>
                    </a:ext>
                  </a:extLst>
                </a:gridCol>
                <a:gridCol w="165290">
                  <a:extLst>
                    <a:ext uri="{9D8B030D-6E8A-4147-A177-3AD203B41FA5}">
                      <a16:colId xmlns:a16="http://schemas.microsoft.com/office/drawing/2014/main" val="2186638839"/>
                    </a:ext>
                  </a:extLst>
                </a:gridCol>
                <a:gridCol w="165290">
                  <a:extLst>
                    <a:ext uri="{9D8B030D-6E8A-4147-A177-3AD203B41FA5}">
                      <a16:colId xmlns:a16="http://schemas.microsoft.com/office/drawing/2014/main" val="691755851"/>
                    </a:ext>
                  </a:extLst>
                </a:gridCol>
                <a:gridCol w="165290">
                  <a:extLst>
                    <a:ext uri="{9D8B030D-6E8A-4147-A177-3AD203B41FA5}">
                      <a16:colId xmlns:a16="http://schemas.microsoft.com/office/drawing/2014/main" val="4204847983"/>
                    </a:ext>
                  </a:extLst>
                </a:gridCol>
                <a:gridCol w="93879">
                  <a:extLst>
                    <a:ext uri="{9D8B030D-6E8A-4147-A177-3AD203B41FA5}">
                      <a16:colId xmlns:a16="http://schemas.microsoft.com/office/drawing/2014/main" val="2740757794"/>
                    </a:ext>
                  </a:extLst>
                </a:gridCol>
                <a:gridCol w="165290">
                  <a:extLst>
                    <a:ext uri="{9D8B030D-6E8A-4147-A177-3AD203B41FA5}">
                      <a16:colId xmlns:a16="http://schemas.microsoft.com/office/drawing/2014/main" val="3280185435"/>
                    </a:ext>
                  </a:extLst>
                </a:gridCol>
                <a:gridCol w="165290">
                  <a:extLst>
                    <a:ext uri="{9D8B030D-6E8A-4147-A177-3AD203B41FA5}">
                      <a16:colId xmlns:a16="http://schemas.microsoft.com/office/drawing/2014/main" val="201902925"/>
                    </a:ext>
                  </a:extLst>
                </a:gridCol>
                <a:gridCol w="165290">
                  <a:extLst>
                    <a:ext uri="{9D8B030D-6E8A-4147-A177-3AD203B41FA5}">
                      <a16:colId xmlns:a16="http://schemas.microsoft.com/office/drawing/2014/main" val="294270149"/>
                    </a:ext>
                  </a:extLst>
                </a:gridCol>
                <a:gridCol w="165290">
                  <a:extLst>
                    <a:ext uri="{9D8B030D-6E8A-4147-A177-3AD203B41FA5}">
                      <a16:colId xmlns:a16="http://schemas.microsoft.com/office/drawing/2014/main" val="2453821045"/>
                    </a:ext>
                  </a:extLst>
                </a:gridCol>
                <a:gridCol w="93879">
                  <a:extLst>
                    <a:ext uri="{9D8B030D-6E8A-4147-A177-3AD203B41FA5}">
                      <a16:colId xmlns:a16="http://schemas.microsoft.com/office/drawing/2014/main" val="2816120900"/>
                    </a:ext>
                  </a:extLst>
                </a:gridCol>
                <a:gridCol w="165290">
                  <a:extLst>
                    <a:ext uri="{9D8B030D-6E8A-4147-A177-3AD203B41FA5}">
                      <a16:colId xmlns:a16="http://schemas.microsoft.com/office/drawing/2014/main" val="3441388460"/>
                    </a:ext>
                  </a:extLst>
                </a:gridCol>
                <a:gridCol w="162358">
                  <a:extLst>
                    <a:ext uri="{9D8B030D-6E8A-4147-A177-3AD203B41FA5}">
                      <a16:colId xmlns:a16="http://schemas.microsoft.com/office/drawing/2014/main" val="4108371747"/>
                    </a:ext>
                  </a:extLst>
                </a:gridCol>
                <a:gridCol w="162358">
                  <a:extLst>
                    <a:ext uri="{9D8B030D-6E8A-4147-A177-3AD203B41FA5}">
                      <a16:colId xmlns:a16="http://schemas.microsoft.com/office/drawing/2014/main" val="1163770511"/>
                    </a:ext>
                  </a:extLst>
                </a:gridCol>
              </a:tblGrid>
              <a:tr h="197702">
                <a:tc gridSpan="50">
                  <a:txBody>
                    <a:bodyPr/>
                    <a:lstStyle/>
                    <a:p>
                      <a:pPr algn="ctr">
                        <a:lnSpc>
                          <a:spcPct val="115000"/>
                        </a:lnSpc>
                        <a:tabLst>
                          <a:tab pos="4364990" algn="l"/>
                        </a:tabLst>
                      </a:pPr>
                      <a:r>
                        <a:rPr lang="es-ES" sz="12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202</a:t>
                      </a:r>
                      <a:r>
                        <a:rPr lang="es-E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119186326"/>
                  </a:ext>
                </a:extLst>
              </a:tr>
              <a:tr h="164731">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ENERO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FEBR.</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MARZO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ABRIL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JUNIO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JULIO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AGOST.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SEPT.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OCTUB.</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DIC.</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011186332"/>
                  </a:ext>
                </a:extLst>
              </a:tr>
              <a:tr h="164731">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000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3113004042"/>
                  </a:ext>
                </a:extLst>
              </a:tr>
              <a:tr h="16739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03763998"/>
                  </a:ext>
                </a:extLst>
              </a:tr>
              <a:tr h="197702">
                <a:tc gridSpan="50">
                  <a:txBody>
                    <a:bodyPr/>
                    <a:lstStyle/>
                    <a:p>
                      <a:pPr algn="ctr">
                        <a:lnSpc>
                          <a:spcPct val="115000"/>
                        </a:lnSpc>
                        <a:tabLst>
                          <a:tab pos="4364990" algn="l"/>
                        </a:tabLst>
                      </a:pPr>
                      <a:r>
                        <a:rPr lang="es-ES" sz="1200" b="1">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51971004"/>
                  </a:ext>
                </a:extLst>
              </a:tr>
              <a:tr h="197702">
                <a:tc gridSpan="50">
                  <a:txBody>
                    <a:bodyPr/>
                    <a:lstStyle/>
                    <a:p>
                      <a:pPr algn="ctr">
                        <a:lnSpc>
                          <a:spcPct val="115000"/>
                        </a:lnSpc>
                        <a:tabLst>
                          <a:tab pos="4364990" algn="l"/>
                        </a:tabLst>
                      </a:pPr>
                      <a:r>
                        <a:rPr lang="es-E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49523290"/>
                  </a:ext>
                </a:extLst>
              </a:tr>
              <a:tr h="164731">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ENERO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FEBR.</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MARZO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ABRIL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JUNIO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JULIO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AGOST.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SEPT.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OCTUB.</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DIC.</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217195753"/>
                  </a:ext>
                </a:extLst>
              </a:tr>
              <a:tr h="164731">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extLst>
                  <a:ext uri="{0D108BD9-81ED-4DB2-BD59-A6C34878D82A}">
                    <a16:rowId xmlns:a16="http://schemas.microsoft.com/office/drawing/2014/main" val="726428941"/>
                  </a:ext>
                </a:extLst>
              </a:tr>
              <a:tr h="16739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nSpc>
                          <a:spcPct val="115000"/>
                        </a:lnSpc>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extLst>
                  <a:ext uri="{0D108BD9-81ED-4DB2-BD59-A6C34878D82A}">
                    <a16:rowId xmlns:a16="http://schemas.microsoft.com/office/drawing/2014/main" val="2152761531"/>
                  </a:ext>
                </a:extLst>
              </a:tr>
              <a:tr h="197702">
                <a:tc gridSpan="50">
                  <a:txBody>
                    <a:bodyPr/>
                    <a:lstStyle/>
                    <a:p>
                      <a:pPr algn="ctr">
                        <a:lnSpc>
                          <a:spcPct val="115000"/>
                        </a:lnSpc>
                        <a:tabLst>
                          <a:tab pos="4364990" algn="l"/>
                        </a:tabLst>
                      </a:pPr>
                      <a:r>
                        <a:rPr lang="es-ES" sz="1200" b="1">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780339270"/>
                  </a:ext>
                </a:extLst>
              </a:tr>
              <a:tr h="197702">
                <a:tc gridSpan="50">
                  <a:txBody>
                    <a:bodyPr/>
                    <a:lstStyle/>
                    <a:p>
                      <a:pPr algn="ctr">
                        <a:lnSpc>
                          <a:spcPct val="115000"/>
                        </a:lnSpc>
                        <a:tabLst>
                          <a:tab pos="4364990" algn="l"/>
                        </a:tabLst>
                      </a:pPr>
                      <a:r>
                        <a:rPr lang="es-E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2026</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377547823"/>
                  </a:ext>
                </a:extLst>
              </a:tr>
              <a:tr h="164731">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ENERO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FEBR.</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MARZO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ABRIL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JUNIO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JULIO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AGOST.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SEPT.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OCTUB.</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DIC.</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96450069"/>
                  </a:ext>
                </a:extLst>
              </a:tr>
              <a:tr h="164731">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extLst>
                  <a:ext uri="{0D108BD9-81ED-4DB2-BD59-A6C34878D82A}">
                    <a16:rowId xmlns:a16="http://schemas.microsoft.com/office/drawing/2014/main" val="1662169857"/>
                  </a:ext>
                </a:extLst>
              </a:tr>
              <a:tr h="16739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nSpc>
                          <a:spcPct val="115000"/>
                        </a:lnSpc>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extLst>
                  <a:ext uri="{0D108BD9-81ED-4DB2-BD59-A6C34878D82A}">
                    <a16:rowId xmlns:a16="http://schemas.microsoft.com/office/drawing/2014/main" val="1076464827"/>
                  </a:ext>
                </a:extLst>
              </a:tr>
              <a:tr h="197702">
                <a:tc gridSpan="50">
                  <a:txBody>
                    <a:bodyPr/>
                    <a:lstStyle/>
                    <a:p>
                      <a:pPr algn="ctr">
                        <a:lnSpc>
                          <a:spcPct val="115000"/>
                        </a:lnSpc>
                        <a:tabLst>
                          <a:tab pos="4364990" algn="l"/>
                        </a:tabLst>
                      </a:pPr>
                      <a:r>
                        <a:rPr lang="es-ES" sz="1200" b="1">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931460149"/>
                  </a:ext>
                </a:extLst>
              </a:tr>
              <a:tr h="197702">
                <a:tc gridSpan="50">
                  <a:txBody>
                    <a:bodyPr/>
                    <a:lstStyle/>
                    <a:p>
                      <a:pPr algn="ctr">
                        <a:lnSpc>
                          <a:spcPct val="115000"/>
                        </a:lnSpc>
                        <a:tabLst>
                          <a:tab pos="4364990" algn="l"/>
                        </a:tabLst>
                      </a:pPr>
                      <a:r>
                        <a:rPr lang="es-E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2027</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01160827"/>
                  </a:ext>
                </a:extLst>
              </a:tr>
              <a:tr h="164731">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ENERO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FEBR.</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MARZO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ABRIL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MAYO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JUNIO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JULIO</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AGOST.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SEPT.</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OCTUB.</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5">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NOV.</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just">
                        <a:lnSpc>
                          <a:spcPct val="115000"/>
                        </a:lnSpc>
                        <a:tabLst>
                          <a:tab pos="4364990" algn="l"/>
                        </a:tabLst>
                      </a:pPr>
                      <a:r>
                        <a:rPr lang="es-ES"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DIC.</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161034611"/>
                  </a:ext>
                </a:extLst>
              </a:tr>
              <a:tr h="164731">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row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8050743"/>
                  </a:ext>
                </a:extLst>
              </a:tr>
              <a:tr h="167394">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nSpc>
                          <a:spcPct val="115000"/>
                        </a:lnSpc>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gridSpan="2">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hMerge="1">
                  <a:txBody>
                    <a:bodyPr/>
                    <a:lstStyle/>
                    <a:p>
                      <a:endParaRPr lang="es-ES"/>
                    </a:p>
                  </a:txBody>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just">
                        <a:lnSpc>
                          <a:spcPct val="115000"/>
                        </a:lnSpc>
                        <a:tabLst>
                          <a:tab pos="4364990" algn="l"/>
                        </a:tabLst>
                      </a:pPr>
                      <a:r>
                        <a:rPr lang="es-ES" sz="10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just">
                        <a:lnSpc>
                          <a:spcPct val="115000"/>
                        </a:lnSpc>
                        <a:tabLst>
                          <a:tab pos="4364990" algn="l"/>
                        </a:tabLst>
                      </a:pPr>
                      <a:r>
                        <a:rPr lang="es-ES" sz="10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479" marR="68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extLst>
                  <a:ext uri="{0D108BD9-81ED-4DB2-BD59-A6C34878D82A}">
                    <a16:rowId xmlns:a16="http://schemas.microsoft.com/office/drawing/2014/main" val="1653624870"/>
                  </a:ext>
                </a:extLst>
              </a:tr>
            </a:tbl>
          </a:graphicData>
        </a:graphic>
      </p:graphicFrame>
      <p:graphicFrame>
        <p:nvGraphicFramePr>
          <p:cNvPr id="5" name="Tabla 4">
            <a:extLst>
              <a:ext uri="{FF2B5EF4-FFF2-40B4-BE49-F238E27FC236}">
                <a16:creationId xmlns:a16="http://schemas.microsoft.com/office/drawing/2014/main" id="{468EB8A2-F540-4D18-9664-68C7E1C73214}"/>
              </a:ext>
            </a:extLst>
          </p:cNvPr>
          <p:cNvGraphicFramePr>
            <a:graphicFrameLocks noGrp="1"/>
          </p:cNvGraphicFramePr>
          <p:nvPr>
            <p:extLst>
              <p:ext uri="{D42A27DB-BD31-4B8C-83A1-F6EECF244321}">
                <p14:modId xmlns:p14="http://schemas.microsoft.com/office/powerpoint/2010/main" val="3056071043"/>
              </p:ext>
            </p:extLst>
          </p:nvPr>
        </p:nvGraphicFramePr>
        <p:xfrm>
          <a:off x="1050300" y="5245850"/>
          <a:ext cx="7043399" cy="1288928"/>
        </p:xfrm>
        <a:graphic>
          <a:graphicData uri="http://schemas.openxmlformats.org/drawingml/2006/table">
            <a:tbl>
              <a:tblPr firstRow="1" firstCol="1" bandRow="1"/>
              <a:tblGrid>
                <a:gridCol w="308913">
                  <a:extLst>
                    <a:ext uri="{9D8B030D-6E8A-4147-A177-3AD203B41FA5}">
                      <a16:colId xmlns:a16="http://schemas.microsoft.com/office/drawing/2014/main" val="3050559772"/>
                    </a:ext>
                  </a:extLst>
                </a:gridCol>
                <a:gridCol w="3119340">
                  <a:extLst>
                    <a:ext uri="{9D8B030D-6E8A-4147-A177-3AD203B41FA5}">
                      <a16:colId xmlns:a16="http://schemas.microsoft.com/office/drawing/2014/main" val="930423984"/>
                    </a:ext>
                  </a:extLst>
                </a:gridCol>
                <a:gridCol w="282342">
                  <a:extLst>
                    <a:ext uri="{9D8B030D-6E8A-4147-A177-3AD203B41FA5}">
                      <a16:colId xmlns:a16="http://schemas.microsoft.com/office/drawing/2014/main" val="2439106067"/>
                    </a:ext>
                  </a:extLst>
                </a:gridCol>
                <a:gridCol w="3332804">
                  <a:extLst>
                    <a:ext uri="{9D8B030D-6E8A-4147-A177-3AD203B41FA5}">
                      <a16:colId xmlns:a16="http://schemas.microsoft.com/office/drawing/2014/main" val="1822816598"/>
                    </a:ext>
                  </a:extLst>
                </a:gridCol>
              </a:tblGrid>
              <a:tr h="322232">
                <a:tc>
                  <a:txBody>
                    <a:bodyPr/>
                    <a:lstStyle/>
                    <a:p>
                      <a:pPr algn="just">
                        <a:lnSpc>
                          <a:spcPct val="115000"/>
                        </a:lnSpc>
                        <a:spcAft>
                          <a:spcPts val="1000"/>
                        </a:spcAft>
                        <a:tabLst>
                          <a:tab pos="1113790" algn="l"/>
                        </a:tabLst>
                      </a:pPr>
                      <a:r>
                        <a:rPr lang="es-ES" sz="10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p>
                  </a:txBody>
                  <a:tcPr marL="61894" marR="61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tabLst>
                          <a:tab pos="1113790" algn="l"/>
                        </a:tabLst>
                      </a:pPr>
                      <a:r>
                        <a:rPr lang="es-ES" sz="1000" b="1" dirty="0">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Fase de diseño y aprobación del Plan de Acción 2024.</a:t>
                      </a:r>
                    </a:p>
                  </a:txBody>
                  <a:tcPr marL="61894" marR="61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tabLst>
                          <a:tab pos="1113790" algn="l"/>
                        </a:tabLst>
                      </a:pPr>
                      <a:r>
                        <a:rPr lang="es-ES" sz="1000" b="1">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 </a:t>
                      </a:r>
                    </a:p>
                  </a:txBody>
                  <a:tcPr marL="61894" marR="61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tabLst>
                          <a:tab pos="1113790" algn="l"/>
                        </a:tabLst>
                      </a:pPr>
                      <a:r>
                        <a:rPr lang="es-ES" sz="1000" b="1" dirty="0">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Fase de ejecución del Plan de Acción 2024</a:t>
                      </a:r>
                    </a:p>
                  </a:txBody>
                  <a:tcPr marL="61894" marR="6189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5399018"/>
                  </a:ext>
                </a:extLst>
              </a:tr>
              <a:tr h="322232">
                <a:tc>
                  <a:txBody>
                    <a:bodyPr/>
                    <a:lstStyle/>
                    <a:p>
                      <a:pPr algn="just">
                        <a:lnSpc>
                          <a:spcPct val="115000"/>
                        </a:lnSpc>
                        <a:spcAft>
                          <a:spcPts val="1000"/>
                        </a:spcAft>
                        <a:tabLst>
                          <a:tab pos="1113790" algn="l"/>
                        </a:tabLst>
                      </a:pPr>
                      <a:r>
                        <a:rPr lang="es-ES" sz="10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p>
                  </a:txBody>
                  <a:tcPr marL="61894" marR="61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tabLst>
                          <a:tab pos="1113790" algn="l"/>
                        </a:tabLst>
                      </a:pPr>
                      <a:r>
                        <a:rPr lang="es-ES" sz="1000" b="1">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Fase de diseño y aprobación del Plan de Acción 2025.</a:t>
                      </a:r>
                    </a:p>
                  </a:txBody>
                  <a:tcPr marL="61894" marR="61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tabLst>
                          <a:tab pos="1113790" algn="l"/>
                        </a:tabLst>
                      </a:pPr>
                      <a:r>
                        <a:rPr lang="es-ES" sz="1000" b="1">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 </a:t>
                      </a:r>
                    </a:p>
                  </a:txBody>
                  <a:tcPr marL="61894" marR="61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FFB3"/>
                    </a:solidFill>
                  </a:tcPr>
                </a:tc>
                <a:tc>
                  <a:txBody>
                    <a:bodyPr/>
                    <a:lstStyle/>
                    <a:p>
                      <a:pPr>
                        <a:lnSpc>
                          <a:spcPct val="115000"/>
                        </a:lnSpc>
                        <a:tabLst>
                          <a:tab pos="1113790" algn="l"/>
                        </a:tabLst>
                      </a:pPr>
                      <a:r>
                        <a:rPr lang="es-ES" sz="1000" b="1" dirty="0">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Fase de ejecución del Plan de Acción 2025</a:t>
                      </a:r>
                    </a:p>
                  </a:txBody>
                  <a:tcPr marL="61894" marR="6189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05546925"/>
                  </a:ext>
                </a:extLst>
              </a:tr>
              <a:tr h="322232">
                <a:tc>
                  <a:txBody>
                    <a:bodyPr/>
                    <a:lstStyle/>
                    <a:p>
                      <a:pPr algn="just">
                        <a:lnSpc>
                          <a:spcPct val="115000"/>
                        </a:lnSpc>
                        <a:spcAft>
                          <a:spcPts val="1000"/>
                        </a:spcAft>
                        <a:tabLst>
                          <a:tab pos="1113790" algn="l"/>
                        </a:tabLst>
                      </a:pPr>
                      <a:r>
                        <a:rPr lang="es-ES" sz="10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p>
                  </a:txBody>
                  <a:tcPr marL="61894" marR="61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92D0"/>
                    </a:solidFill>
                  </a:tcPr>
                </a:tc>
                <a:tc>
                  <a:txBody>
                    <a:bodyPr/>
                    <a:lstStyle/>
                    <a:p>
                      <a:pPr>
                        <a:lnSpc>
                          <a:spcPct val="115000"/>
                        </a:lnSpc>
                        <a:tabLst>
                          <a:tab pos="1113790" algn="l"/>
                        </a:tabLst>
                      </a:pPr>
                      <a:r>
                        <a:rPr lang="es-ES" sz="1000" b="1">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Fase de diseño y aprobación del Plan de Acción 2026.</a:t>
                      </a:r>
                    </a:p>
                  </a:txBody>
                  <a:tcPr marL="61894" marR="61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tabLst>
                          <a:tab pos="1113790" algn="l"/>
                        </a:tabLst>
                      </a:pPr>
                      <a:r>
                        <a:rPr lang="es-ES" sz="1000" b="1">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 </a:t>
                      </a:r>
                    </a:p>
                  </a:txBody>
                  <a:tcPr marL="61894" marR="61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9C9"/>
                    </a:solidFill>
                  </a:tcPr>
                </a:tc>
                <a:tc>
                  <a:txBody>
                    <a:bodyPr/>
                    <a:lstStyle/>
                    <a:p>
                      <a:pPr>
                        <a:lnSpc>
                          <a:spcPct val="115000"/>
                        </a:lnSpc>
                        <a:tabLst>
                          <a:tab pos="1113790" algn="l"/>
                        </a:tabLst>
                      </a:pPr>
                      <a:r>
                        <a:rPr lang="es-ES" sz="1000" b="1" dirty="0">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Fase de ejecución del Plan de Acción 2026</a:t>
                      </a:r>
                    </a:p>
                  </a:txBody>
                  <a:tcPr marL="61894" marR="6189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2737911"/>
                  </a:ext>
                </a:extLst>
              </a:tr>
              <a:tr h="322232">
                <a:tc>
                  <a:txBody>
                    <a:bodyPr/>
                    <a:lstStyle/>
                    <a:p>
                      <a:pPr algn="just">
                        <a:lnSpc>
                          <a:spcPct val="115000"/>
                        </a:lnSpc>
                        <a:spcAft>
                          <a:spcPts val="1000"/>
                        </a:spcAft>
                        <a:tabLst>
                          <a:tab pos="1113790" algn="l"/>
                        </a:tabLst>
                      </a:pPr>
                      <a:r>
                        <a:rPr lang="es-ES" sz="10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p>
                  </a:txBody>
                  <a:tcPr marL="61894" marR="61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43"/>
                    </a:solidFill>
                  </a:tcPr>
                </a:tc>
                <a:tc>
                  <a:txBody>
                    <a:bodyPr/>
                    <a:lstStyle/>
                    <a:p>
                      <a:pPr>
                        <a:lnSpc>
                          <a:spcPct val="115000"/>
                        </a:lnSpc>
                        <a:tabLst>
                          <a:tab pos="1113790" algn="l"/>
                        </a:tabLst>
                      </a:pPr>
                      <a:r>
                        <a:rPr lang="es-ES" sz="1000" b="1">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Fase de diseño y aprobación del Plan de Acción 2027.</a:t>
                      </a:r>
                    </a:p>
                  </a:txBody>
                  <a:tcPr marL="61894" marR="61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tabLst>
                          <a:tab pos="1113790" algn="l"/>
                        </a:tabLst>
                      </a:pPr>
                      <a:r>
                        <a:rPr lang="es-ES" sz="1000" b="1">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 </a:t>
                      </a:r>
                    </a:p>
                  </a:txBody>
                  <a:tcPr marL="61894" marR="61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nSpc>
                          <a:spcPct val="115000"/>
                        </a:lnSpc>
                        <a:tabLst>
                          <a:tab pos="1113790" algn="l"/>
                        </a:tabLst>
                      </a:pPr>
                      <a:r>
                        <a:rPr lang="es-ES" sz="1000" b="1" dirty="0">
                          <a:solidFill>
                            <a:srgbClr val="FFFF00"/>
                          </a:solidFill>
                          <a:effectLst/>
                          <a:latin typeface="Calibri" panose="020F0502020204030204" pitchFamily="34" charset="0"/>
                          <a:ea typeface="MS Mincho" panose="02020609040205080304" pitchFamily="49" charset="-128"/>
                          <a:cs typeface="Times New Roman" panose="02020603050405020304" pitchFamily="18" charset="0"/>
                        </a:rPr>
                        <a:t>Fase de ejecución del Plan de Acción 2027</a:t>
                      </a:r>
                    </a:p>
                  </a:txBody>
                  <a:tcPr marL="61894" marR="6189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72573533"/>
                  </a:ext>
                </a:extLst>
              </a:tr>
            </a:tbl>
          </a:graphicData>
        </a:graphic>
      </p:graphicFrame>
    </p:spTree>
    <p:extLst>
      <p:ext uri="{BB962C8B-B14F-4D97-AF65-F5344CB8AC3E}">
        <p14:creationId xmlns:p14="http://schemas.microsoft.com/office/powerpoint/2010/main" val="120875433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425" y="579522"/>
            <a:ext cx="2244332" cy="60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121702" y="472209"/>
            <a:ext cx="6480720" cy="814896"/>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BALANCE DEL PLAN ESTRATÉGICO D.G. GALICIA/S.G. A CORUÑA 2021-2023</a:t>
            </a:r>
            <a:endParaRPr lang="es-ES" sz="2400" dirty="0">
              <a:latin typeface="Berlin Sans FB Demi" panose="020E0802020502020306" pitchFamily="34" charset="0"/>
            </a:endParaRPr>
          </a:p>
        </p:txBody>
      </p:sp>
      <p:graphicFrame>
        <p:nvGraphicFramePr>
          <p:cNvPr id="8" name="Tabla 7">
            <a:extLst>
              <a:ext uri="{FF2B5EF4-FFF2-40B4-BE49-F238E27FC236}">
                <a16:creationId xmlns:a16="http://schemas.microsoft.com/office/drawing/2014/main" id="{78754A3C-4A2E-45A9-A9FA-3FD1513C2FE0}"/>
              </a:ext>
            </a:extLst>
          </p:cNvPr>
          <p:cNvGraphicFramePr>
            <a:graphicFrameLocks noGrp="1"/>
          </p:cNvGraphicFramePr>
          <p:nvPr>
            <p:extLst>
              <p:ext uri="{D42A27DB-BD31-4B8C-83A1-F6EECF244321}">
                <p14:modId xmlns:p14="http://schemas.microsoft.com/office/powerpoint/2010/main" val="3866314859"/>
              </p:ext>
            </p:extLst>
          </p:nvPr>
        </p:nvGraphicFramePr>
        <p:xfrm>
          <a:off x="252983" y="2215965"/>
          <a:ext cx="8638033" cy="2426069"/>
        </p:xfrm>
        <a:graphic>
          <a:graphicData uri="http://schemas.openxmlformats.org/drawingml/2006/table">
            <a:tbl>
              <a:tblPr/>
              <a:tblGrid>
                <a:gridCol w="2230588">
                  <a:extLst>
                    <a:ext uri="{9D8B030D-6E8A-4147-A177-3AD203B41FA5}">
                      <a16:colId xmlns:a16="http://schemas.microsoft.com/office/drawing/2014/main" val="2075986497"/>
                    </a:ext>
                  </a:extLst>
                </a:gridCol>
                <a:gridCol w="994340">
                  <a:extLst>
                    <a:ext uri="{9D8B030D-6E8A-4147-A177-3AD203B41FA5}">
                      <a16:colId xmlns:a16="http://schemas.microsoft.com/office/drawing/2014/main" val="1310195056"/>
                    </a:ext>
                  </a:extLst>
                </a:gridCol>
                <a:gridCol w="1206403">
                  <a:extLst>
                    <a:ext uri="{9D8B030D-6E8A-4147-A177-3AD203B41FA5}">
                      <a16:colId xmlns:a16="http://schemas.microsoft.com/office/drawing/2014/main" val="3969550840"/>
                    </a:ext>
                  </a:extLst>
                </a:gridCol>
                <a:gridCol w="2101780">
                  <a:extLst>
                    <a:ext uri="{9D8B030D-6E8A-4147-A177-3AD203B41FA5}">
                      <a16:colId xmlns:a16="http://schemas.microsoft.com/office/drawing/2014/main" val="2904403085"/>
                    </a:ext>
                  </a:extLst>
                </a:gridCol>
                <a:gridCol w="2104922">
                  <a:extLst>
                    <a:ext uri="{9D8B030D-6E8A-4147-A177-3AD203B41FA5}">
                      <a16:colId xmlns:a16="http://schemas.microsoft.com/office/drawing/2014/main" val="177149776"/>
                    </a:ext>
                  </a:extLst>
                </a:gridCol>
              </a:tblGrid>
              <a:tr h="495713">
                <a:tc gridSpan="5">
                  <a:txBody>
                    <a:bodyPr/>
                    <a:lstStyle/>
                    <a:p>
                      <a:pPr algn="ctr" fontAlgn="ctr"/>
                      <a:r>
                        <a:rPr lang="es-ES" sz="1400" b="1" i="0" u="none" strike="noStrike" dirty="0">
                          <a:solidFill>
                            <a:srgbClr val="FFFFFF"/>
                          </a:solidFill>
                          <a:effectLst/>
                          <a:latin typeface="Calibri" panose="020F0502020204030204" pitchFamily="34" charset="0"/>
                        </a:rPr>
                        <a:t>EJECUCIÓN TOTAL PLAN ESTRATÉGICO 2021-2023 DE LA DELEGACIÓN DEL GOBIERNO EN GALICIA/SUBDELEGACIÓN DEL GOBIERNO EN A CORUÑA</a:t>
                      </a:r>
                    </a:p>
                  </a:txBody>
                  <a:tcPr marL="5736" marR="5736" marT="5736" marB="0" anchor="ctr">
                    <a:lnL w="25400" cap="flat" cmpd="dbl" algn="ctr">
                      <a:solidFill>
                        <a:srgbClr val="4F81BD"/>
                      </a:solidFill>
                      <a:prstDash val="solid"/>
                      <a:round/>
                      <a:headEnd type="none" w="med" len="med"/>
                      <a:tailEnd type="none" w="med" len="med"/>
                    </a:lnL>
                    <a:lnR>
                      <a:noFill/>
                    </a:lnR>
                    <a:lnT>
                      <a:noFill/>
                    </a:lnT>
                    <a:lnB w="25400" cap="flat" cmpd="dbl" algn="ctr">
                      <a:solidFill>
                        <a:srgbClr val="4F81BD"/>
                      </a:solidFill>
                      <a:prstDash val="solid"/>
                      <a:round/>
                      <a:headEnd type="none" w="med" len="med"/>
                      <a:tailEnd type="none" w="med" len="med"/>
                    </a:lnB>
                    <a:solidFill>
                      <a:srgbClr val="CC006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665469644"/>
                  </a:ext>
                </a:extLst>
              </a:tr>
              <a:tr h="419793">
                <a:tc>
                  <a:txBody>
                    <a:bodyPr/>
                    <a:lstStyle/>
                    <a:p>
                      <a:pPr algn="l" fontAlgn="b"/>
                      <a:r>
                        <a:rPr lang="es-ES" sz="700" b="0" i="0" u="none" strike="noStrike" dirty="0">
                          <a:solidFill>
                            <a:srgbClr val="000000"/>
                          </a:solidFill>
                          <a:effectLst/>
                          <a:latin typeface="Calibri" panose="020F0502020204030204" pitchFamily="34" charset="0"/>
                        </a:rPr>
                        <a:t> </a:t>
                      </a:r>
                    </a:p>
                  </a:txBody>
                  <a:tcPr marL="5736" marR="5736" marT="5736" marB="0" anchor="b">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tcPr>
                </a:tc>
                <a:tc gridSpan="2">
                  <a:txBody>
                    <a:bodyPr/>
                    <a:lstStyle/>
                    <a:p>
                      <a:pPr algn="ctr" fontAlgn="ctr"/>
                      <a:r>
                        <a:rPr lang="es-ES" sz="1600" b="1" i="0" u="none" strike="noStrike">
                          <a:solidFill>
                            <a:srgbClr val="FFFFFF"/>
                          </a:solidFill>
                          <a:effectLst/>
                          <a:latin typeface="Calibri" panose="020F0502020204030204" pitchFamily="34" charset="0"/>
                        </a:rPr>
                        <a:t>PLAN DE ACCIÓN 2022</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366092"/>
                    </a:solidFill>
                  </a:tcPr>
                </a:tc>
                <a:tc hMerge="1">
                  <a:txBody>
                    <a:bodyPr/>
                    <a:lstStyle/>
                    <a:p>
                      <a:endParaRPr lang="es-ES"/>
                    </a:p>
                  </a:txBody>
                  <a:tcPr/>
                </a:tc>
                <a:tc>
                  <a:txBody>
                    <a:bodyPr/>
                    <a:lstStyle/>
                    <a:p>
                      <a:pPr algn="ctr" fontAlgn="ctr"/>
                      <a:r>
                        <a:rPr lang="es-ES" sz="1600" b="1" i="0" u="none" strike="noStrike">
                          <a:solidFill>
                            <a:srgbClr val="FFFFFF"/>
                          </a:solidFill>
                          <a:effectLst/>
                          <a:latin typeface="Calibri" panose="020F0502020204030204" pitchFamily="34" charset="0"/>
                        </a:rPr>
                        <a:t>PLAN DE ACCIÓN 2023</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366092"/>
                    </a:solidFill>
                  </a:tcPr>
                </a:tc>
                <a:tc>
                  <a:txBody>
                    <a:bodyPr/>
                    <a:lstStyle/>
                    <a:p>
                      <a:pPr algn="ctr" fontAlgn="ctr"/>
                      <a:r>
                        <a:rPr lang="es-ES" sz="1600" b="1" i="0" u="none" strike="noStrike">
                          <a:solidFill>
                            <a:srgbClr val="FFFFFF"/>
                          </a:solidFill>
                          <a:effectLst/>
                          <a:latin typeface="Calibri" panose="020F0502020204030204" pitchFamily="34" charset="0"/>
                        </a:rPr>
                        <a:t>TOTAL PLAN ESTRATÉGICO 2021-2023</a:t>
                      </a:r>
                    </a:p>
                  </a:txBody>
                  <a:tcPr marL="5736" marR="5736" marT="5736" marB="0" anchor="ctr">
                    <a:lnL w="25400" cap="flat" cmpd="dbl" algn="ctr">
                      <a:solidFill>
                        <a:srgbClr val="4F81BD"/>
                      </a:solidFill>
                      <a:prstDash val="solid"/>
                      <a:round/>
                      <a:headEnd type="none" w="med" len="med"/>
                      <a:tailEnd type="none" w="med" len="med"/>
                    </a:lnL>
                    <a:lnR>
                      <a:noFill/>
                    </a:lnR>
                    <a:lnT>
                      <a:noFill/>
                    </a:lnT>
                    <a:lnB w="25400" cap="flat" cmpd="dbl" algn="ctr">
                      <a:solidFill>
                        <a:srgbClr val="4F81BD"/>
                      </a:solidFill>
                      <a:prstDash val="solid"/>
                      <a:round/>
                      <a:headEnd type="none" w="med" len="med"/>
                      <a:tailEnd type="none" w="med" len="med"/>
                    </a:lnB>
                    <a:solidFill>
                      <a:srgbClr val="FF0000"/>
                    </a:solidFill>
                  </a:tcPr>
                </a:tc>
                <a:extLst>
                  <a:ext uri="{0D108BD9-81ED-4DB2-BD59-A6C34878D82A}">
                    <a16:rowId xmlns:a16="http://schemas.microsoft.com/office/drawing/2014/main" val="2345569008"/>
                  </a:ext>
                </a:extLst>
              </a:tr>
              <a:tr h="419793">
                <a:tc>
                  <a:txBody>
                    <a:bodyPr/>
                    <a:lstStyle/>
                    <a:p>
                      <a:pPr algn="ctr" fontAlgn="ctr"/>
                      <a:r>
                        <a:rPr lang="es-ES" sz="1600" b="1" i="0" u="none" strike="noStrike" dirty="0">
                          <a:solidFill>
                            <a:srgbClr val="000000"/>
                          </a:solidFill>
                          <a:effectLst/>
                          <a:latin typeface="Calibri" panose="020F0502020204030204" pitchFamily="34" charset="0"/>
                        </a:rPr>
                        <a:t>EJECUCIÓN INICIAL</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E1F0"/>
                    </a:solidFill>
                  </a:tcPr>
                </a:tc>
                <a:tc gridSpan="2">
                  <a:txBody>
                    <a:bodyPr/>
                    <a:lstStyle/>
                    <a:p>
                      <a:pPr algn="ctr" fontAlgn="ctr"/>
                      <a:r>
                        <a:rPr lang="es-ES" sz="1600" b="1" i="0" u="none" strike="noStrike" dirty="0">
                          <a:solidFill>
                            <a:srgbClr val="000000"/>
                          </a:solidFill>
                          <a:effectLst/>
                          <a:latin typeface="Calibri" panose="020F0502020204030204" pitchFamily="34" charset="0"/>
                        </a:rPr>
                        <a:t>86,16%</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2DCDB"/>
                    </a:solidFill>
                  </a:tcPr>
                </a:tc>
                <a:tc hMerge="1">
                  <a:txBody>
                    <a:bodyPr/>
                    <a:lstStyle/>
                    <a:p>
                      <a:endParaRPr lang="es-ES"/>
                    </a:p>
                  </a:txBody>
                  <a:tcPr/>
                </a:tc>
                <a:tc>
                  <a:txBody>
                    <a:bodyPr/>
                    <a:lstStyle/>
                    <a:p>
                      <a:pPr algn="ctr" fontAlgn="ctr"/>
                      <a:r>
                        <a:rPr lang="es-ES" sz="1600" b="1" i="0" u="none" strike="noStrike">
                          <a:solidFill>
                            <a:srgbClr val="000000"/>
                          </a:solidFill>
                          <a:effectLst/>
                          <a:latin typeface="Calibri" panose="020F0502020204030204" pitchFamily="34" charset="0"/>
                        </a:rPr>
                        <a:t>65,49%</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2DCDB"/>
                    </a:solidFill>
                  </a:tcPr>
                </a:tc>
                <a:tc>
                  <a:txBody>
                    <a:bodyPr/>
                    <a:lstStyle/>
                    <a:p>
                      <a:pPr algn="ctr" fontAlgn="ctr"/>
                      <a:r>
                        <a:rPr lang="es-ES" sz="1600" b="1" i="0" u="none" strike="noStrike">
                          <a:solidFill>
                            <a:srgbClr val="000000"/>
                          </a:solidFill>
                          <a:effectLst/>
                          <a:latin typeface="Calibri" panose="020F0502020204030204" pitchFamily="34" charset="0"/>
                        </a:rPr>
                        <a:t>75,83%</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9797"/>
                    </a:solidFill>
                  </a:tcPr>
                </a:tc>
                <a:extLst>
                  <a:ext uri="{0D108BD9-81ED-4DB2-BD59-A6C34878D82A}">
                    <a16:rowId xmlns:a16="http://schemas.microsoft.com/office/drawing/2014/main" val="614044614"/>
                  </a:ext>
                </a:extLst>
              </a:tr>
              <a:tr h="316003">
                <a:tc rowSpan="2">
                  <a:txBody>
                    <a:bodyPr/>
                    <a:lstStyle/>
                    <a:p>
                      <a:pPr algn="ctr" fontAlgn="ctr"/>
                      <a:r>
                        <a:rPr lang="es-ES" sz="1100" b="1" i="0" u="none" strike="noStrike" dirty="0">
                          <a:solidFill>
                            <a:srgbClr val="000000"/>
                          </a:solidFill>
                          <a:effectLst/>
                          <a:latin typeface="Calibri" panose="020F0502020204030204" pitchFamily="34" charset="0"/>
                        </a:rPr>
                        <a:t>MEDIDAS 2022 POSPUESTAS A 2023    Y EJECUTADAS EN 2023</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AF0F0"/>
                    </a:solidFill>
                  </a:tcPr>
                </a:tc>
                <a:tc>
                  <a:txBody>
                    <a:bodyPr/>
                    <a:lstStyle/>
                    <a:p>
                      <a:pPr algn="ctr" fontAlgn="ctr"/>
                      <a:r>
                        <a:rPr lang="es-ES" sz="800" b="1" i="0" u="none" strike="noStrike" dirty="0">
                          <a:solidFill>
                            <a:srgbClr val="000000"/>
                          </a:solidFill>
                          <a:effectLst/>
                          <a:latin typeface="Calibri" panose="020F0502020204030204" pitchFamily="34" charset="0"/>
                        </a:rPr>
                        <a:t>Nº DE MEDIDAS</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AF0F0"/>
                    </a:solidFill>
                  </a:tcPr>
                </a:tc>
                <a:tc>
                  <a:txBody>
                    <a:bodyPr/>
                    <a:lstStyle/>
                    <a:p>
                      <a:pPr algn="ctr" fontAlgn="ctr"/>
                      <a:r>
                        <a:rPr lang="es-ES" sz="800" b="1" i="0" u="none" strike="noStrike">
                          <a:solidFill>
                            <a:srgbClr val="000000"/>
                          </a:solidFill>
                          <a:effectLst/>
                          <a:latin typeface="Calibri" panose="020F0502020204030204" pitchFamily="34" charset="0"/>
                        </a:rPr>
                        <a:t>EJECUCIÓN FINAL EFECTIVA ASIGNADA</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AF0F0"/>
                    </a:solidFill>
                  </a:tcPr>
                </a:tc>
                <a:tc rowSpan="2">
                  <a:txBody>
                    <a:bodyPr/>
                    <a:lstStyle/>
                    <a:p>
                      <a:pPr algn="ctr" fontAlgn="ctr"/>
                      <a:r>
                        <a:rPr lang="es-ES" sz="1600" b="1" i="0" u="none" strike="noStrike">
                          <a:solidFill>
                            <a:srgbClr val="FFFFFF"/>
                          </a:solidFill>
                          <a:effectLst/>
                          <a:latin typeface="Calibri" panose="020F0502020204030204" pitchFamily="34" charset="0"/>
                        </a:rPr>
                        <a:t> </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c rowSpan="2">
                  <a:txBody>
                    <a:bodyPr/>
                    <a:lstStyle/>
                    <a:p>
                      <a:pPr algn="ctr" fontAlgn="ctr"/>
                      <a:r>
                        <a:rPr lang="es-ES" sz="1600" b="1" i="0" u="none" strike="noStrike" dirty="0">
                          <a:solidFill>
                            <a:srgbClr val="FFFFFF"/>
                          </a:solidFill>
                          <a:effectLst/>
                          <a:latin typeface="Calibri" panose="020F0502020204030204" pitchFamily="34" charset="0"/>
                        </a:rPr>
                        <a:t> </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693247122"/>
                  </a:ext>
                </a:extLst>
              </a:tr>
              <a:tr h="366202">
                <a:tc vMerge="1">
                  <a:txBody>
                    <a:bodyPr/>
                    <a:lstStyle/>
                    <a:p>
                      <a:endParaRPr lang="es-ES"/>
                    </a:p>
                  </a:txBody>
                  <a:tcPr/>
                </a:tc>
                <a:tc>
                  <a:txBody>
                    <a:bodyPr/>
                    <a:lstStyle/>
                    <a:p>
                      <a:pPr algn="ctr" fontAlgn="ctr"/>
                      <a:r>
                        <a:rPr lang="es-ES" sz="1600" b="1" i="0" u="none" strike="noStrike">
                          <a:solidFill>
                            <a:srgbClr val="000000"/>
                          </a:solidFill>
                          <a:effectLst/>
                          <a:latin typeface="Calibri" panose="020F0502020204030204" pitchFamily="34" charset="0"/>
                        </a:rPr>
                        <a:t>9</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c>
                  <a:txBody>
                    <a:bodyPr/>
                    <a:lstStyle/>
                    <a:p>
                      <a:pPr algn="ctr" fontAlgn="ctr"/>
                      <a:r>
                        <a:rPr lang="es-ES" sz="1600" b="1" i="0" u="none" strike="noStrike">
                          <a:solidFill>
                            <a:srgbClr val="000000"/>
                          </a:solidFill>
                          <a:effectLst/>
                          <a:latin typeface="Calibri" panose="020F0502020204030204" pitchFamily="34" charset="0"/>
                        </a:rPr>
                        <a:t>7,25%</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71404804"/>
                  </a:ext>
                </a:extLst>
              </a:tr>
              <a:tr h="334942">
                <a:tc>
                  <a:txBody>
                    <a:bodyPr/>
                    <a:lstStyle/>
                    <a:p>
                      <a:pPr algn="ctr" fontAlgn="ctr"/>
                      <a:r>
                        <a:rPr lang="es-ES" sz="1600" b="1" i="0" u="none" strike="noStrike" dirty="0">
                          <a:solidFill>
                            <a:srgbClr val="000000"/>
                          </a:solidFill>
                          <a:effectLst/>
                          <a:latin typeface="Calibri" panose="020F0502020204030204" pitchFamily="34" charset="0"/>
                        </a:rPr>
                        <a:t>EJECUCIÓN FINAL</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C000"/>
                    </a:solidFill>
                  </a:tcPr>
                </a:tc>
                <a:tc gridSpan="2">
                  <a:txBody>
                    <a:bodyPr/>
                    <a:lstStyle/>
                    <a:p>
                      <a:pPr algn="ctr" fontAlgn="ctr"/>
                      <a:r>
                        <a:rPr lang="es-ES" sz="1600" b="1" i="0" u="none" strike="noStrike">
                          <a:solidFill>
                            <a:srgbClr val="000000"/>
                          </a:solidFill>
                          <a:effectLst/>
                          <a:latin typeface="Calibri" panose="020F0502020204030204" pitchFamily="34" charset="0"/>
                        </a:rPr>
                        <a:t>93,41%</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ECAF"/>
                    </a:solidFill>
                  </a:tcPr>
                </a:tc>
                <a:tc hMerge="1">
                  <a:txBody>
                    <a:bodyPr/>
                    <a:lstStyle/>
                    <a:p>
                      <a:endParaRPr lang="es-ES"/>
                    </a:p>
                  </a:txBody>
                  <a:tcPr/>
                </a:tc>
                <a:tc>
                  <a:txBody>
                    <a:bodyPr/>
                    <a:lstStyle/>
                    <a:p>
                      <a:pPr algn="ctr" fontAlgn="ctr"/>
                      <a:r>
                        <a:rPr lang="es-ES" sz="1600" b="1" i="0" u="none" strike="noStrike">
                          <a:solidFill>
                            <a:srgbClr val="000000"/>
                          </a:solidFill>
                          <a:effectLst/>
                          <a:latin typeface="Calibri" panose="020F0502020204030204" pitchFamily="34" charset="0"/>
                        </a:rPr>
                        <a:t>65,49%</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ECAF"/>
                    </a:solidFill>
                  </a:tcPr>
                </a:tc>
                <a:tc>
                  <a:txBody>
                    <a:bodyPr/>
                    <a:lstStyle/>
                    <a:p>
                      <a:pPr algn="ctr" fontAlgn="ctr"/>
                      <a:r>
                        <a:rPr lang="es-ES" sz="1600" b="1" i="0" u="none" strike="noStrike" dirty="0">
                          <a:solidFill>
                            <a:srgbClr val="FFFFFF"/>
                          </a:solidFill>
                          <a:effectLst/>
                          <a:latin typeface="Calibri" panose="020F0502020204030204" pitchFamily="34" charset="0"/>
                        </a:rPr>
                        <a:t>79,45%</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0000"/>
                    </a:solidFill>
                  </a:tcPr>
                </a:tc>
                <a:extLst>
                  <a:ext uri="{0D108BD9-81ED-4DB2-BD59-A6C34878D82A}">
                    <a16:rowId xmlns:a16="http://schemas.microsoft.com/office/drawing/2014/main" val="2437881168"/>
                  </a:ext>
                </a:extLst>
              </a:tr>
            </a:tbl>
          </a:graphicData>
        </a:graphic>
      </p:graphicFrame>
      <p:sp>
        <p:nvSpPr>
          <p:cNvPr id="5" name="Marcador de número de diapositiva 4">
            <a:extLst>
              <a:ext uri="{FF2B5EF4-FFF2-40B4-BE49-F238E27FC236}">
                <a16:creationId xmlns:a16="http://schemas.microsoft.com/office/drawing/2014/main" id="{8C050BB9-E3B1-4DE0-BA65-FBF194D4ACE7}"/>
              </a:ext>
            </a:extLst>
          </p:cNvPr>
          <p:cNvSpPr>
            <a:spLocks noGrp="1"/>
          </p:cNvSpPr>
          <p:nvPr>
            <p:ph type="sldNum" sz="quarter" idx="12"/>
          </p:nvPr>
        </p:nvSpPr>
        <p:spPr/>
        <p:txBody>
          <a:bodyPr/>
          <a:lstStyle/>
          <a:p>
            <a:fld id="{BCECDAE5-3B81-401B-AAD2-D1C88E068655}" type="slidenum">
              <a:rPr lang="es-ES" smtClean="0">
                <a:solidFill>
                  <a:schemeClr val="bg1"/>
                </a:solidFill>
              </a:rPr>
              <a:pPr/>
              <a:t>43</a:t>
            </a:fld>
            <a:endParaRPr lang="es-ES">
              <a:solidFill>
                <a:schemeClr val="bg1"/>
              </a:solidFill>
            </a:endParaRPr>
          </a:p>
        </p:txBody>
      </p:sp>
    </p:spTree>
    <p:extLst>
      <p:ext uri="{BB962C8B-B14F-4D97-AF65-F5344CB8AC3E}">
        <p14:creationId xmlns:p14="http://schemas.microsoft.com/office/powerpoint/2010/main" val="122135097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043" y="279387"/>
            <a:ext cx="2244332" cy="60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107504" y="172074"/>
            <a:ext cx="6480720" cy="814896"/>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EVALUACIÓN DE LA POLÍTICA DE CALIDAD: D.G. GALICIA/S.G. A CORUÑA 2021-2024</a:t>
            </a:r>
            <a:endParaRPr lang="es-ES" sz="2400" dirty="0">
              <a:latin typeface="Berlin Sans FB Demi" panose="020E0802020502020306" pitchFamily="34" charset="0"/>
            </a:endParaRPr>
          </a:p>
        </p:txBody>
      </p:sp>
      <p:pic>
        <p:nvPicPr>
          <p:cNvPr id="9" name="Imagen 8">
            <a:extLst>
              <a:ext uri="{FF2B5EF4-FFF2-40B4-BE49-F238E27FC236}">
                <a16:creationId xmlns:a16="http://schemas.microsoft.com/office/drawing/2014/main" id="{0006A64E-594D-414A-9634-7111FEB5B847}"/>
              </a:ext>
            </a:extLst>
          </p:cNvPr>
          <p:cNvPicPr>
            <a:picLocks noChangeAspect="1"/>
          </p:cNvPicPr>
          <p:nvPr/>
        </p:nvPicPr>
        <p:blipFill>
          <a:blip r:embed="rId4"/>
          <a:stretch>
            <a:fillRect/>
          </a:stretch>
        </p:blipFill>
        <p:spPr>
          <a:xfrm>
            <a:off x="3544010" y="1275863"/>
            <a:ext cx="2055980" cy="828851"/>
          </a:xfrm>
          <a:prstGeom prst="rect">
            <a:avLst/>
          </a:prstGeom>
        </p:spPr>
      </p:pic>
      <p:sp>
        <p:nvSpPr>
          <p:cNvPr id="10" name="CuadroTexto 9">
            <a:extLst>
              <a:ext uri="{FF2B5EF4-FFF2-40B4-BE49-F238E27FC236}">
                <a16:creationId xmlns:a16="http://schemas.microsoft.com/office/drawing/2014/main" id="{AD2D0779-90F4-4850-8E1C-758F2890D7FE}"/>
              </a:ext>
            </a:extLst>
          </p:cNvPr>
          <p:cNvSpPr txBox="1"/>
          <p:nvPr/>
        </p:nvSpPr>
        <p:spPr>
          <a:xfrm>
            <a:off x="431540" y="2204864"/>
            <a:ext cx="8280920" cy="3606821"/>
          </a:xfrm>
          <a:prstGeom prst="rect">
            <a:avLst/>
          </a:prstGeom>
          <a:noFill/>
        </p:spPr>
        <p:txBody>
          <a:bodyPr wrap="square">
            <a:spAutoFit/>
          </a:bodyPr>
          <a:lstStyle/>
          <a:p>
            <a:pPr algn="just">
              <a:lnSpc>
                <a:spcPct val="115000"/>
              </a:lnSpc>
              <a:spcAft>
                <a:spcPts val="1000"/>
              </a:spcAft>
              <a:tabLst>
                <a:tab pos="617855" algn="l"/>
              </a:tabLst>
            </a:pPr>
            <a:r>
              <a:rPr lang="es-ES"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 evaluación de la calidad de los servicios y procesos desarrollados por la Delegación del Gobierno en Galicia/Subdelegación del Gobierno en A Coruña se ha realizado en 2021, 2022 y 2024 </a:t>
            </a:r>
            <a:r>
              <a:rPr lang="es-E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mediante el </a:t>
            </a:r>
            <a:r>
              <a:rPr lang="es-ES" sz="3200" b="1" dirty="0">
                <a:solidFill>
                  <a:srgbClr val="FFC000"/>
                </a:solidFill>
                <a:latin typeface="Calibri" panose="020F0502020204030204" pitchFamily="34" charset="0"/>
                <a:ea typeface="Calibri" panose="020F0502020204030204" pitchFamily="34" charset="0"/>
                <a:cs typeface="Calibri" panose="020F0502020204030204" pitchFamily="34" charset="0"/>
              </a:rPr>
              <a:t>Test </a:t>
            </a:r>
            <a:r>
              <a:rPr lang="es-ES" sz="3200" b="1" dirty="0" err="1">
                <a:solidFill>
                  <a:srgbClr val="FFC000"/>
                </a:solidFill>
                <a:latin typeface="Calibri" panose="020F0502020204030204" pitchFamily="34" charset="0"/>
                <a:ea typeface="Calibri" panose="020F0502020204030204" pitchFamily="34" charset="0"/>
                <a:cs typeface="Calibri" panose="020F0502020204030204" pitchFamily="34" charset="0"/>
              </a:rPr>
              <a:t>Cyklos</a:t>
            </a:r>
            <a:r>
              <a:rPr lang="es-ES"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400" b="1" dirty="0">
                <a:solidFill>
                  <a:schemeClr val="bg1"/>
                </a:solidFill>
                <a:latin typeface="Calibri" panose="020F0502020204030204" pitchFamily="34" charset="0"/>
                <a:ea typeface="Calibri" panose="020F0502020204030204" pitchFamily="34" charset="0"/>
                <a:cs typeface="Calibri" panose="020F0502020204030204" pitchFamily="34" charset="0"/>
              </a:rPr>
              <a:t>un modelo de medición de la calidad diseñado por la Inspección de Servicios de la AGE y que permite disponer de una comparativa fiable y rigurosa de los avances en la política de calidad y excelencia en la gestión.</a:t>
            </a:r>
          </a:p>
        </p:txBody>
      </p:sp>
      <p:sp>
        <p:nvSpPr>
          <p:cNvPr id="12" name="CuadroTexto 11">
            <a:extLst>
              <a:ext uri="{FF2B5EF4-FFF2-40B4-BE49-F238E27FC236}">
                <a16:creationId xmlns:a16="http://schemas.microsoft.com/office/drawing/2014/main" id="{BFBD6D40-4A9C-420E-ACF3-1CE96E9E0EAF}"/>
              </a:ext>
            </a:extLst>
          </p:cNvPr>
          <p:cNvSpPr txBox="1"/>
          <p:nvPr/>
        </p:nvSpPr>
        <p:spPr>
          <a:xfrm>
            <a:off x="1403648" y="5811685"/>
            <a:ext cx="7200800" cy="523220"/>
          </a:xfrm>
          <a:prstGeom prst="rect">
            <a:avLst/>
          </a:prstGeom>
          <a:noFill/>
        </p:spPr>
        <p:txBody>
          <a:bodyPr wrap="square">
            <a:spAutoFit/>
          </a:bodyPr>
          <a:lstStyle/>
          <a:p>
            <a:r>
              <a:rPr lang="es-ES" sz="2800" b="1" dirty="0">
                <a:solidFill>
                  <a:srgbClr val="FFC000"/>
                </a:solidFill>
                <a:latin typeface="Calibri" panose="020F0502020204030204" pitchFamily="34" charset="0"/>
                <a:ea typeface="Calibri" panose="020F0502020204030204" pitchFamily="34" charset="0"/>
                <a:cs typeface="Calibri" panose="020F0502020204030204" pitchFamily="34" charset="0"/>
              </a:rPr>
              <a:t> </a:t>
            </a:r>
            <a:r>
              <a:rPr lang="es-ES" sz="2800" b="1" dirty="0">
                <a:solidFill>
                  <a:srgbClr val="FFFF99"/>
                </a:solidFill>
                <a:latin typeface="Calibri" panose="020F0502020204030204" pitchFamily="34" charset="0"/>
                <a:ea typeface="Calibri" panose="020F0502020204030204" pitchFamily="34" charset="0"/>
                <a:cs typeface="Calibri" panose="020F0502020204030204" pitchFamily="34" charset="0"/>
              </a:rPr>
              <a:t>110%             índices de calidad de 2021 a 2024</a:t>
            </a:r>
          </a:p>
        </p:txBody>
      </p:sp>
      <p:sp>
        <p:nvSpPr>
          <p:cNvPr id="14" name="Triángulo isósceles 13">
            <a:extLst>
              <a:ext uri="{FF2B5EF4-FFF2-40B4-BE49-F238E27FC236}">
                <a16:creationId xmlns:a16="http://schemas.microsoft.com/office/drawing/2014/main" id="{BAEDB105-BCDF-490A-BA59-25BFEC0A087B}"/>
              </a:ext>
            </a:extLst>
          </p:cNvPr>
          <p:cNvSpPr/>
          <p:nvPr/>
        </p:nvSpPr>
        <p:spPr>
          <a:xfrm>
            <a:off x="2483768" y="5572123"/>
            <a:ext cx="826717" cy="679424"/>
          </a:xfrm>
          <a:prstGeom prst="triangl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FF3B3B"/>
              </a:highlight>
            </a:endParaRPr>
          </a:p>
        </p:txBody>
      </p:sp>
      <p:sp>
        <p:nvSpPr>
          <p:cNvPr id="16" name="Marcador de número de diapositiva 15">
            <a:extLst>
              <a:ext uri="{FF2B5EF4-FFF2-40B4-BE49-F238E27FC236}">
                <a16:creationId xmlns:a16="http://schemas.microsoft.com/office/drawing/2014/main" id="{121FBF94-3146-4163-BA78-57C22D2F3B5E}"/>
              </a:ext>
            </a:extLst>
          </p:cNvPr>
          <p:cNvSpPr>
            <a:spLocks noGrp="1"/>
          </p:cNvSpPr>
          <p:nvPr>
            <p:ph type="sldNum" sz="quarter" idx="12"/>
          </p:nvPr>
        </p:nvSpPr>
        <p:spPr/>
        <p:txBody>
          <a:bodyPr/>
          <a:lstStyle/>
          <a:p>
            <a:fld id="{BCECDAE5-3B81-401B-AAD2-D1C88E068655}" type="slidenum">
              <a:rPr lang="es-ES" smtClean="0">
                <a:solidFill>
                  <a:schemeClr val="bg1"/>
                </a:solidFill>
              </a:rPr>
              <a:pPr/>
              <a:t>44</a:t>
            </a:fld>
            <a:endParaRPr lang="es-ES" dirty="0">
              <a:solidFill>
                <a:schemeClr val="bg1"/>
              </a:solidFill>
            </a:endParaRPr>
          </a:p>
        </p:txBody>
      </p:sp>
    </p:spTree>
    <p:extLst>
      <p:ext uri="{BB962C8B-B14F-4D97-AF65-F5344CB8AC3E}">
        <p14:creationId xmlns:p14="http://schemas.microsoft.com/office/powerpoint/2010/main" val="1025525598"/>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043" y="279387"/>
            <a:ext cx="2244332" cy="60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a 5">
            <a:extLst>
              <a:ext uri="{FF2B5EF4-FFF2-40B4-BE49-F238E27FC236}">
                <a16:creationId xmlns:a16="http://schemas.microsoft.com/office/drawing/2014/main" id="{E8742DAE-BE7B-4C9B-A977-3D1DB6C120BA}"/>
              </a:ext>
            </a:extLst>
          </p:cNvPr>
          <p:cNvGraphicFramePr>
            <a:graphicFrameLocks noGrp="1"/>
          </p:cNvGraphicFramePr>
          <p:nvPr/>
        </p:nvGraphicFramePr>
        <p:xfrm>
          <a:off x="323528" y="1628800"/>
          <a:ext cx="8589333" cy="4564657"/>
        </p:xfrm>
        <a:graphic>
          <a:graphicData uri="http://schemas.openxmlformats.org/drawingml/2006/table">
            <a:tbl>
              <a:tblPr firstRow="1" firstCol="1" bandRow="1"/>
              <a:tblGrid>
                <a:gridCol w="1743635">
                  <a:extLst>
                    <a:ext uri="{9D8B030D-6E8A-4147-A177-3AD203B41FA5}">
                      <a16:colId xmlns:a16="http://schemas.microsoft.com/office/drawing/2014/main" val="1405607519"/>
                    </a:ext>
                  </a:extLst>
                </a:gridCol>
                <a:gridCol w="1508287">
                  <a:extLst>
                    <a:ext uri="{9D8B030D-6E8A-4147-A177-3AD203B41FA5}">
                      <a16:colId xmlns:a16="http://schemas.microsoft.com/office/drawing/2014/main" val="2142629077"/>
                    </a:ext>
                  </a:extLst>
                </a:gridCol>
                <a:gridCol w="1345090">
                  <a:extLst>
                    <a:ext uri="{9D8B030D-6E8A-4147-A177-3AD203B41FA5}">
                      <a16:colId xmlns:a16="http://schemas.microsoft.com/office/drawing/2014/main" val="4164653129"/>
                    </a:ext>
                  </a:extLst>
                </a:gridCol>
                <a:gridCol w="1334782">
                  <a:extLst>
                    <a:ext uri="{9D8B030D-6E8A-4147-A177-3AD203B41FA5}">
                      <a16:colId xmlns:a16="http://schemas.microsoft.com/office/drawing/2014/main" val="451648628"/>
                    </a:ext>
                  </a:extLst>
                </a:gridCol>
                <a:gridCol w="1334782">
                  <a:extLst>
                    <a:ext uri="{9D8B030D-6E8A-4147-A177-3AD203B41FA5}">
                      <a16:colId xmlns:a16="http://schemas.microsoft.com/office/drawing/2014/main" val="2231865825"/>
                    </a:ext>
                  </a:extLst>
                </a:gridCol>
                <a:gridCol w="1322757">
                  <a:extLst>
                    <a:ext uri="{9D8B030D-6E8A-4147-A177-3AD203B41FA5}">
                      <a16:colId xmlns:a16="http://schemas.microsoft.com/office/drawing/2014/main" val="3774153425"/>
                    </a:ext>
                  </a:extLst>
                </a:gridCol>
              </a:tblGrid>
              <a:tr h="526187">
                <a:tc gridSpan="6">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8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MEJORAS EN LA POLITICA DE CALIDAD DE LA DGG/SGAC POR EJES 2021-2024</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0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a:t>
                      </a:r>
                      <a:r>
                        <a:rPr lang="es-ES" sz="12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Máximo por eje 25 puntos. Máximo total 100 puntos)</a:t>
                      </a:r>
                      <a:endParaRPr lang="es-ES" sz="12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3C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653721347"/>
                  </a:ext>
                </a:extLst>
              </a:tr>
              <a:tr h="526187">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EJE PLANIFICACIÓN</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A75"/>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DESPLIEGUE</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A75"/>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CONTROL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A75"/>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REVISIÓN</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82A75"/>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PUNTOS</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FF4"/>
                    </a:solidFill>
                  </a:tcPr>
                </a:tc>
                <a:extLst>
                  <a:ext uri="{0D108BD9-81ED-4DB2-BD59-A6C34878D82A}">
                    <a16:rowId xmlns:a16="http://schemas.microsoft.com/office/drawing/2014/main" val="251830108"/>
                  </a:ext>
                </a:extLst>
              </a:tr>
              <a:tr h="881842">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2021</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F0"/>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2,1</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13,4</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7,1</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10,2</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FF4"/>
                    </a:solidFill>
                  </a:tcPr>
                </a:tc>
                <a:extLst>
                  <a:ext uri="{0D108BD9-81ED-4DB2-BD59-A6C34878D82A}">
                    <a16:rowId xmlns:a16="http://schemas.microsoft.com/office/drawing/2014/main" val="2108248545"/>
                  </a:ext>
                </a:extLst>
              </a:tr>
              <a:tr h="881842">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2022</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F0"/>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3,1</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10,9</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6,3</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14,1</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34,4</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FF4"/>
                    </a:solidFill>
                  </a:tcPr>
                </a:tc>
                <a:extLst>
                  <a:ext uri="{0D108BD9-81ED-4DB2-BD59-A6C34878D82A}">
                    <a16:rowId xmlns:a16="http://schemas.microsoft.com/office/drawing/2014/main" val="1007107665"/>
                  </a:ext>
                </a:extLst>
              </a:tr>
              <a:tr h="881842">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2024</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F0"/>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17,2</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20,3</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12,5</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18,8</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68,8</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FF4"/>
                    </a:solidFill>
                  </a:tcPr>
                </a:tc>
                <a:extLst>
                  <a:ext uri="{0D108BD9-81ED-4DB2-BD59-A6C34878D82A}">
                    <a16:rowId xmlns:a16="http://schemas.microsoft.com/office/drawing/2014/main" val="2423950561"/>
                  </a:ext>
                </a:extLst>
              </a:tr>
              <a:tr h="735483">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nSpc>
                          <a:spcPct val="115000"/>
                        </a:lnSpc>
                        <a:tabLst>
                          <a:tab pos="617855" algn="l"/>
                        </a:tabLst>
                      </a:pPr>
                      <a:r>
                        <a:rPr lang="es-E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INCREMENTO DESDE 2021</a:t>
                      </a:r>
                      <a:endParaRPr lang="es-ES" sz="16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78079"/>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719%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1D9C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1D9C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1D9C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1D9CB"/>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algn="ctr">
                        <a:lnSpc>
                          <a:spcPct val="115000"/>
                        </a:lnSpc>
                        <a:tabLst>
                          <a:tab pos="617855" algn="l"/>
                        </a:tabLst>
                      </a:pPr>
                      <a:r>
                        <a:rPr lang="es-ES" sz="14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110%</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E7F62"/>
                    </a:solidFill>
                  </a:tcPr>
                </a:tc>
                <a:extLst>
                  <a:ext uri="{0D108BD9-81ED-4DB2-BD59-A6C34878D82A}">
                    <a16:rowId xmlns:a16="http://schemas.microsoft.com/office/drawing/2014/main" val="2309564902"/>
                  </a:ext>
                </a:extLst>
              </a:tr>
            </a:tbl>
          </a:graphicData>
        </a:graphic>
      </p:graphicFrame>
      <p:sp>
        <p:nvSpPr>
          <p:cNvPr id="5" name="2 Subtítulo">
            <a:extLst>
              <a:ext uri="{FF2B5EF4-FFF2-40B4-BE49-F238E27FC236}">
                <a16:creationId xmlns:a16="http://schemas.microsoft.com/office/drawing/2014/main" id="{46C62ABA-4217-4A6C-9EF3-B5D42200E46D}"/>
              </a:ext>
            </a:extLst>
          </p:cNvPr>
          <p:cNvSpPr txBox="1">
            <a:spLocks/>
          </p:cNvSpPr>
          <p:nvPr/>
        </p:nvSpPr>
        <p:spPr>
          <a:xfrm>
            <a:off x="107504" y="172074"/>
            <a:ext cx="6480720" cy="814896"/>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EVALUACIÓN DE LA POLÍTICA DE CALIDAD: D.G. GALICIA/S.G. A CORUÑA 2021-2024</a:t>
            </a:r>
            <a:endParaRPr lang="es-ES" sz="2400" dirty="0">
              <a:latin typeface="Berlin Sans FB Demi" panose="020E0802020502020306" pitchFamily="34" charset="0"/>
            </a:endParaRPr>
          </a:p>
        </p:txBody>
      </p:sp>
      <p:sp>
        <p:nvSpPr>
          <p:cNvPr id="8" name="Marcador de número de diapositiva 7">
            <a:extLst>
              <a:ext uri="{FF2B5EF4-FFF2-40B4-BE49-F238E27FC236}">
                <a16:creationId xmlns:a16="http://schemas.microsoft.com/office/drawing/2014/main" id="{2BCD5D64-2B16-45E8-A405-3C7523B75D81}"/>
              </a:ext>
            </a:extLst>
          </p:cNvPr>
          <p:cNvSpPr>
            <a:spLocks noGrp="1"/>
          </p:cNvSpPr>
          <p:nvPr>
            <p:ph type="sldNum" sz="quarter" idx="12"/>
          </p:nvPr>
        </p:nvSpPr>
        <p:spPr/>
        <p:txBody>
          <a:bodyPr/>
          <a:lstStyle/>
          <a:p>
            <a:fld id="{BCECDAE5-3B81-401B-AAD2-D1C88E068655}" type="slidenum">
              <a:rPr lang="es-ES" smtClean="0">
                <a:solidFill>
                  <a:schemeClr val="bg1"/>
                </a:solidFill>
              </a:rPr>
              <a:pPr/>
              <a:t>45</a:t>
            </a:fld>
            <a:endParaRPr lang="es-ES">
              <a:solidFill>
                <a:schemeClr val="bg1"/>
              </a:solidFill>
            </a:endParaRPr>
          </a:p>
        </p:txBody>
      </p:sp>
    </p:spTree>
    <p:extLst>
      <p:ext uri="{BB962C8B-B14F-4D97-AF65-F5344CB8AC3E}">
        <p14:creationId xmlns:p14="http://schemas.microsoft.com/office/powerpoint/2010/main" val="2521796389"/>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043" y="279387"/>
            <a:ext cx="2244332" cy="60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Gráfico 7">
            <a:extLst>
              <a:ext uri="{FF2B5EF4-FFF2-40B4-BE49-F238E27FC236}">
                <a16:creationId xmlns:a16="http://schemas.microsoft.com/office/drawing/2014/main" id="{560060B3-AB2B-4AFE-89AF-13D688848888}"/>
              </a:ext>
            </a:extLst>
          </p:cNvPr>
          <p:cNvGraphicFramePr/>
          <p:nvPr>
            <p:extLst>
              <p:ext uri="{D42A27DB-BD31-4B8C-83A1-F6EECF244321}">
                <p14:modId xmlns:p14="http://schemas.microsoft.com/office/powerpoint/2010/main" val="329463767"/>
              </p:ext>
            </p:extLst>
          </p:nvPr>
        </p:nvGraphicFramePr>
        <p:xfrm>
          <a:off x="467544" y="1412776"/>
          <a:ext cx="7632848" cy="5040560"/>
        </p:xfrm>
        <a:graphic>
          <a:graphicData uri="http://schemas.openxmlformats.org/drawingml/2006/chart">
            <c:chart xmlns:c="http://schemas.openxmlformats.org/drawingml/2006/chart" xmlns:r="http://schemas.openxmlformats.org/officeDocument/2006/relationships" r:id="rId4"/>
          </a:graphicData>
        </a:graphic>
      </p:graphicFrame>
      <p:sp>
        <p:nvSpPr>
          <p:cNvPr id="9" name="2 Subtítulo">
            <a:extLst>
              <a:ext uri="{FF2B5EF4-FFF2-40B4-BE49-F238E27FC236}">
                <a16:creationId xmlns:a16="http://schemas.microsoft.com/office/drawing/2014/main" id="{1DDE208C-D53F-45F7-BF87-C6B5988BB8A2}"/>
              </a:ext>
            </a:extLst>
          </p:cNvPr>
          <p:cNvSpPr txBox="1">
            <a:spLocks/>
          </p:cNvSpPr>
          <p:nvPr/>
        </p:nvSpPr>
        <p:spPr>
          <a:xfrm>
            <a:off x="107504" y="172074"/>
            <a:ext cx="6480720" cy="814896"/>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2400" b="1" dirty="0">
                <a:solidFill>
                  <a:srgbClr val="FFC000"/>
                </a:solidFill>
                <a:effectLst>
                  <a:outerShdw blurRad="38100" dist="38100" dir="2700000" algn="tl">
                    <a:srgbClr val="000000">
                      <a:alpha val="43137"/>
                    </a:srgbClr>
                  </a:outerShdw>
                </a:effectLst>
                <a:latin typeface="Berlin Sans FB Demi" panose="020E0802020502020306" pitchFamily="34" charset="0"/>
              </a:rPr>
              <a:t>EVALUACIÓN DE LA POLÍTICA DE CALIDAD: D.G. GALICIA/S.G. A CORUÑA 2021-2024</a:t>
            </a:r>
            <a:endParaRPr lang="es-ES" sz="2400" dirty="0">
              <a:latin typeface="Berlin Sans FB Demi" panose="020E0802020502020306" pitchFamily="34" charset="0"/>
            </a:endParaRPr>
          </a:p>
        </p:txBody>
      </p:sp>
      <p:sp>
        <p:nvSpPr>
          <p:cNvPr id="10" name="Marcador de número de diapositiva 9">
            <a:extLst>
              <a:ext uri="{FF2B5EF4-FFF2-40B4-BE49-F238E27FC236}">
                <a16:creationId xmlns:a16="http://schemas.microsoft.com/office/drawing/2014/main" id="{37878E99-A7A5-4122-AE65-3277900C05B9}"/>
              </a:ext>
            </a:extLst>
          </p:cNvPr>
          <p:cNvSpPr>
            <a:spLocks noGrp="1"/>
          </p:cNvSpPr>
          <p:nvPr>
            <p:ph type="sldNum" sz="quarter" idx="12"/>
          </p:nvPr>
        </p:nvSpPr>
        <p:spPr/>
        <p:txBody>
          <a:bodyPr/>
          <a:lstStyle/>
          <a:p>
            <a:fld id="{BCECDAE5-3B81-401B-AAD2-D1C88E068655}" type="slidenum">
              <a:rPr lang="es-ES" smtClean="0">
                <a:solidFill>
                  <a:schemeClr val="bg1"/>
                </a:solidFill>
              </a:rPr>
              <a:pPr/>
              <a:t>46</a:t>
            </a:fld>
            <a:endParaRPr lang="es-ES">
              <a:solidFill>
                <a:schemeClr val="bg1"/>
              </a:solidFill>
            </a:endParaRPr>
          </a:p>
        </p:txBody>
      </p:sp>
    </p:spTree>
    <p:extLst>
      <p:ext uri="{BB962C8B-B14F-4D97-AF65-F5344CB8AC3E}">
        <p14:creationId xmlns:p14="http://schemas.microsoft.com/office/powerpoint/2010/main" val="239918748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2074"/>
            <a:ext cx="3774951"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611560" y="1317960"/>
            <a:ext cx="7920880" cy="886904"/>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defPPr>
              <a:defRPr lang="es-ES"/>
            </a:defPPr>
            <a:lvl1pPr indent="0" algn="ctr">
              <a:spcBef>
                <a:spcPct val="20000"/>
              </a:spcBef>
              <a:buClr>
                <a:schemeClr val="accent3"/>
              </a:buClr>
              <a:buSzPct val="95000"/>
              <a:buFont typeface="Wingdings 2"/>
              <a:buNone/>
              <a:defRPr kumimoji="0" sz="3600" b="1">
                <a:solidFill>
                  <a:srgbClr val="FFC000"/>
                </a:solidFill>
                <a:effectLst>
                  <a:outerShdw blurRad="38100" dist="38100" dir="2700000" algn="tl">
                    <a:srgbClr val="000000">
                      <a:alpha val="43137"/>
                    </a:srgbClr>
                  </a:outerShdw>
                </a:effectLst>
                <a:latin typeface="Berlin Sans FB Demi" panose="020E0802020502020306" pitchFamily="34" charset="0"/>
              </a:defRPr>
            </a:lvl1pPr>
            <a:lvl2pPr marL="640080" indent="-246888">
              <a:spcBef>
                <a:spcPct val="20000"/>
              </a:spcBef>
              <a:buClr>
                <a:schemeClr val="accent1"/>
              </a:buClr>
              <a:buSzPct val="85000"/>
              <a:buFont typeface="Wingdings 2"/>
              <a:buChar char=""/>
              <a:defRPr kumimoji="0" sz="2400"/>
            </a:lvl2pPr>
            <a:lvl3pPr indent="-246888">
              <a:spcBef>
                <a:spcPct val="20000"/>
              </a:spcBef>
              <a:buClr>
                <a:schemeClr val="accent2"/>
              </a:buClr>
              <a:buSzPct val="70000"/>
              <a:buFont typeface="Wingdings 2"/>
              <a:buChar char=""/>
              <a:defRPr kumimoji="0" sz="2100"/>
            </a:lvl3pPr>
            <a:lvl4pPr marL="1188720" indent="-210312">
              <a:spcBef>
                <a:spcPct val="20000"/>
              </a:spcBef>
              <a:buClr>
                <a:schemeClr val="accent3"/>
              </a:buClr>
              <a:buSzPct val="65000"/>
              <a:buFont typeface="Wingdings 2"/>
              <a:buChar char=""/>
              <a:defRPr kumimoji="0" sz="2000"/>
            </a:lvl4pPr>
            <a:lvl5pPr marL="1463040"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r>
              <a:rPr lang="es-ES" dirty="0"/>
              <a:t>NOVEDADES ESTRATEGIA 2024-2027</a:t>
            </a:r>
          </a:p>
        </p:txBody>
      </p:sp>
      <p:sp>
        <p:nvSpPr>
          <p:cNvPr id="5" name="CuadroTexto 4">
            <a:extLst>
              <a:ext uri="{FF2B5EF4-FFF2-40B4-BE49-F238E27FC236}">
                <a16:creationId xmlns:a16="http://schemas.microsoft.com/office/drawing/2014/main" id="{01CF092E-46DD-4D13-AAD8-FBE9ED1FB921}"/>
              </a:ext>
            </a:extLst>
          </p:cNvPr>
          <p:cNvSpPr txBox="1"/>
          <p:nvPr/>
        </p:nvSpPr>
        <p:spPr>
          <a:xfrm>
            <a:off x="612979" y="2780928"/>
            <a:ext cx="8208912" cy="2585323"/>
          </a:xfrm>
          <a:prstGeom prst="rect">
            <a:avLst/>
          </a:prstGeom>
          <a:noFill/>
        </p:spPr>
        <p:txBody>
          <a:bodyPr wrap="square" rtlCol="0">
            <a:spAutoFit/>
          </a:bodyPr>
          <a:lstStyle/>
          <a:p>
            <a:pPr marL="285750" indent="-285750" algn="just">
              <a:buFont typeface="Arial" panose="020B0604020202020204" pitchFamily="34" charset="0"/>
              <a:buChar char="•"/>
            </a:pPr>
            <a:r>
              <a:rPr lang="es-ES" sz="1800" b="0" i="0" u="none" strike="noStrike" baseline="0" dirty="0">
                <a:solidFill>
                  <a:schemeClr val="bg1"/>
                </a:solidFill>
                <a:latin typeface="Calibri" panose="020F0502020204030204" pitchFamily="34" charset="0"/>
              </a:rPr>
              <a:t>Los planes de ámbito territorial de las Delegaciones del Gobierno deben incorporar necesariamente aquellas actuaciones del Plan Estratégico de la AGE en el Territorio en las que se recoge su participación. Además, podrán incorporar otras actuaciones no incluidas en el Plan Estratégico, que sean consideradas de interés para su organización territorial. </a:t>
            </a:r>
          </a:p>
          <a:p>
            <a:pPr algn="just"/>
            <a:endParaRPr lang="es-ES" sz="1800" b="0" i="0" u="none" strike="noStrike" baseline="0" dirty="0">
              <a:solidFill>
                <a:schemeClr val="bg1"/>
              </a:solidFill>
              <a:latin typeface="Calibri" panose="020F0502020204030204" pitchFamily="34" charset="0"/>
            </a:endParaRPr>
          </a:p>
          <a:p>
            <a:pPr marL="285750" indent="-285750" algn="just">
              <a:buFont typeface="Arial" panose="020B0604020202020204" pitchFamily="34" charset="0"/>
              <a:buChar char="•"/>
            </a:pPr>
            <a:r>
              <a:rPr lang="es-ES" sz="1800" b="0" i="0" u="none" strike="noStrike" baseline="0" dirty="0">
                <a:solidFill>
                  <a:schemeClr val="bg1"/>
                </a:solidFill>
                <a:latin typeface="Calibri" panose="020F0502020204030204" pitchFamily="34" charset="0"/>
              </a:rPr>
              <a:t>Para las actuaciones no incluidas en el Plan Estratégico, se precisarán, al menos, los elementos que faciliten su ejecución y seguimiento de acuerdo con lo establecido en este Plan (indicadores, responsables, temporalidad, ponderación).</a:t>
            </a:r>
            <a:endParaRPr lang="es-ES" dirty="0">
              <a:solidFill>
                <a:schemeClr val="bg1"/>
              </a:solidFill>
              <a:latin typeface="Calibri" panose="020F0502020204030204" pitchFamily="34" charset="0"/>
            </a:endParaRPr>
          </a:p>
        </p:txBody>
      </p:sp>
      <p:sp>
        <p:nvSpPr>
          <p:cNvPr id="4" name="Marcador de número de diapositiva 3">
            <a:extLst>
              <a:ext uri="{FF2B5EF4-FFF2-40B4-BE49-F238E27FC236}">
                <a16:creationId xmlns:a16="http://schemas.microsoft.com/office/drawing/2014/main" id="{B471ED38-5482-4373-8158-22CCE42C843F}"/>
              </a:ext>
            </a:extLst>
          </p:cNvPr>
          <p:cNvSpPr>
            <a:spLocks noGrp="1"/>
          </p:cNvSpPr>
          <p:nvPr>
            <p:ph type="sldNum" sz="quarter" idx="12"/>
          </p:nvPr>
        </p:nvSpPr>
        <p:spPr/>
        <p:txBody>
          <a:bodyPr/>
          <a:lstStyle/>
          <a:p>
            <a:fld id="{BCECDAE5-3B81-401B-AAD2-D1C88E068655}" type="slidenum">
              <a:rPr lang="es-ES" smtClean="0">
                <a:solidFill>
                  <a:schemeClr val="bg1"/>
                </a:solidFill>
              </a:rPr>
              <a:pPr/>
              <a:t>5</a:t>
            </a:fld>
            <a:endParaRPr lang="es-ES" dirty="0">
              <a:solidFill>
                <a:schemeClr val="bg1"/>
              </a:solidFill>
            </a:endParaRPr>
          </a:p>
        </p:txBody>
      </p:sp>
    </p:spTree>
    <p:extLst>
      <p:ext uri="{BB962C8B-B14F-4D97-AF65-F5344CB8AC3E}">
        <p14:creationId xmlns:p14="http://schemas.microsoft.com/office/powerpoint/2010/main" val="208448117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441" y="183635"/>
            <a:ext cx="2754225" cy="73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196334" y="158077"/>
            <a:ext cx="5527794" cy="1085125"/>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ESTRATÉGICO  DE LA ADMINISTRACIÓN GENERAL DEL ESTADO EN EL TERRITORIO 2024-2027. PLAN DE ACCIÓN 2024</a:t>
            </a:r>
            <a:endParaRPr lang="es-ES" sz="2000" dirty="0">
              <a:latin typeface="Berlin Sans FB Demi" panose="020E0802020502020306" pitchFamily="34" charset="0"/>
            </a:endParaRPr>
          </a:p>
        </p:txBody>
      </p:sp>
      <p:sp>
        <p:nvSpPr>
          <p:cNvPr id="11" name="Marcador de número de diapositiva 10">
            <a:extLst>
              <a:ext uri="{FF2B5EF4-FFF2-40B4-BE49-F238E27FC236}">
                <a16:creationId xmlns:a16="http://schemas.microsoft.com/office/drawing/2014/main" id="{174AAE0B-8CF5-4103-B3FC-9E3F74F091B1}"/>
              </a:ext>
            </a:extLst>
          </p:cNvPr>
          <p:cNvSpPr>
            <a:spLocks noGrp="1"/>
          </p:cNvSpPr>
          <p:nvPr>
            <p:ph type="sldNum" sz="quarter" idx="12"/>
          </p:nvPr>
        </p:nvSpPr>
        <p:spPr/>
        <p:txBody>
          <a:bodyPr/>
          <a:lstStyle/>
          <a:p>
            <a:fld id="{BCECDAE5-3B81-401B-AAD2-D1C88E068655}" type="slidenum">
              <a:rPr lang="es-ES" smtClean="0">
                <a:solidFill>
                  <a:schemeClr val="bg1"/>
                </a:solidFill>
              </a:rPr>
              <a:pPr/>
              <a:t>6</a:t>
            </a:fld>
            <a:endParaRPr lang="es-ES" dirty="0">
              <a:solidFill>
                <a:schemeClr val="bg1"/>
              </a:solidFill>
            </a:endParaRPr>
          </a:p>
        </p:txBody>
      </p:sp>
      <p:pic>
        <p:nvPicPr>
          <p:cNvPr id="9" name="Imagen 8">
            <a:extLst>
              <a:ext uri="{FF2B5EF4-FFF2-40B4-BE49-F238E27FC236}">
                <a16:creationId xmlns:a16="http://schemas.microsoft.com/office/drawing/2014/main" id="{E0AE1BFD-3CBD-42D0-BC07-131B297CDEDF}"/>
              </a:ext>
            </a:extLst>
          </p:cNvPr>
          <p:cNvPicPr>
            <a:picLocks noChangeAspect="1"/>
          </p:cNvPicPr>
          <p:nvPr/>
        </p:nvPicPr>
        <p:blipFill>
          <a:blip r:embed="rId4"/>
          <a:stretch>
            <a:fillRect/>
          </a:stretch>
        </p:blipFill>
        <p:spPr>
          <a:xfrm>
            <a:off x="4572000" y="1916832"/>
            <a:ext cx="4171212" cy="2208923"/>
          </a:xfrm>
          <a:prstGeom prst="rect">
            <a:avLst/>
          </a:prstGeom>
        </p:spPr>
      </p:pic>
      <p:graphicFrame>
        <p:nvGraphicFramePr>
          <p:cNvPr id="6" name="Diagrama 5">
            <a:extLst>
              <a:ext uri="{FF2B5EF4-FFF2-40B4-BE49-F238E27FC236}">
                <a16:creationId xmlns:a16="http://schemas.microsoft.com/office/drawing/2014/main" id="{BE34F744-47B5-4CD3-960C-F62A0062CCA2}"/>
              </a:ext>
            </a:extLst>
          </p:cNvPr>
          <p:cNvGraphicFramePr/>
          <p:nvPr/>
        </p:nvGraphicFramePr>
        <p:xfrm>
          <a:off x="195116" y="2492896"/>
          <a:ext cx="5060295" cy="29554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BC93D473-E97E-4E40-9661-C606EA681BAF}"/>
              </a:ext>
            </a:extLst>
          </p:cNvPr>
          <p:cNvSpPr txBox="1"/>
          <p:nvPr/>
        </p:nvSpPr>
        <p:spPr>
          <a:xfrm>
            <a:off x="5519674" y="4660641"/>
            <a:ext cx="3223538" cy="923330"/>
          </a:xfrm>
          <a:prstGeom prst="rect">
            <a:avLst/>
          </a:prstGeom>
          <a:solidFill>
            <a:srgbClr val="FBFEE2"/>
          </a:solidFill>
        </p:spPr>
        <p:txBody>
          <a:bodyPr wrap="square" rtlCol="0">
            <a:spAutoFit/>
          </a:bodyPr>
          <a:lstStyle/>
          <a:p>
            <a:r>
              <a:rPr lang="es-ES" b="1" dirty="0">
                <a:solidFill>
                  <a:srgbClr val="C00000"/>
                </a:solidFill>
              </a:rPr>
              <a:t>82 actuaciones en 2024 (en 41 interviene la Delegación del Gobierno en Galicia</a:t>
            </a:r>
            <a:r>
              <a:rPr lang="es-ES" sz="1400" b="1" dirty="0">
                <a:solidFill>
                  <a:srgbClr val="C00000"/>
                </a:solidFill>
              </a:rPr>
              <a:t>)</a:t>
            </a:r>
          </a:p>
        </p:txBody>
      </p:sp>
    </p:spTree>
    <p:extLst>
      <p:ext uri="{BB962C8B-B14F-4D97-AF65-F5344CB8AC3E}">
        <p14:creationId xmlns:p14="http://schemas.microsoft.com/office/powerpoint/2010/main" val="15512075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441" y="183635"/>
            <a:ext cx="2754225" cy="73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txBox="1">
            <a:spLocks/>
          </p:cNvSpPr>
          <p:nvPr/>
        </p:nvSpPr>
        <p:spPr>
          <a:xfrm>
            <a:off x="196334" y="158077"/>
            <a:ext cx="5527794" cy="1085125"/>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2000" b="1" dirty="0">
                <a:solidFill>
                  <a:srgbClr val="FFC000"/>
                </a:solidFill>
                <a:effectLst>
                  <a:outerShdw blurRad="38100" dist="38100" dir="2700000" algn="tl">
                    <a:srgbClr val="000000">
                      <a:alpha val="43137"/>
                    </a:srgbClr>
                  </a:outerShdw>
                </a:effectLst>
                <a:latin typeface="Berlin Sans FB Demi" panose="020E0802020502020306" pitchFamily="34" charset="0"/>
              </a:rPr>
              <a:t>PLAN ESTRATÉGICO  DE LA ADMINISTRACIÓN GENERAL DEL ESTADO EN EL TERRITORIO 2024-2027. </a:t>
            </a:r>
            <a:endParaRPr lang="es-ES" sz="2000" dirty="0">
              <a:latin typeface="Berlin Sans FB Demi" panose="020E0802020502020306" pitchFamily="34" charset="0"/>
            </a:endParaRPr>
          </a:p>
        </p:txBody>
      </p:sp>
      <p:sp>
        <p:nvSpPr>
          <p:cNvPr id="11" name="Marcador de número de diapositiva 10">
            <a:extLst>
              <a:ext uri="{FF2B5EF4-FFF2-40B4-BE49-F238E27FC236}">
                <a16:creationId xmlns:a16="http://schemas.microsoft.com/office/drawing/2014/main" id="{174AAE0B-8CF5-4103-B3FC-9E3F74F091B1}"/>
              </a:ext>
            </a:extLst>
          </p:cNvPr>
          <p:cNvSpPr>
            <a:spLocks noGrp="1"/>
          </p:cNvSpPr>
          <p:nvPr>
            <p:ph type="sldNum" sz="quarter" idx="12"/>
          </p:nvPr>
        </p:nvSpPr>
        <p:spPr/>
        <p:txBody>
          <a:bodyPr/>
          <a:lstStyle/>
          <a:p>
            <a:fld id="{BCECDAE5-3B81-401B-AAD2-D1C88E068655}" type="slidenum">
              <a:rPr lang="es-ES" smtClean="0">
                <a:solidFill>
                  <a:schemeClr val="bg1"/>
                </a:solidFill>
              </a:rPr>
              <a:pPr/>
              <a:t>7</a:t>
            </a:fld>
            <a:endParaRPr lang="es-ES" dirty="0">
              <a:solidFill>
                <a:schemeClr val="bg1"/>
              </a:solidFill>
            </a:endParaRPr>
          </a:p>
        </p:txBody>
      </p:sp>
      <p:pic>
        <p:nvPicPr>
          <p:cNvPr id="12" name="Imagen 11">
            <a:extLst>
              <a:ext uri="{FF2B5EF4-FFF2-40B4-BE49-F238E27FC236}">
                <a16:creationId xmlns:a16="http://schemas.microsoft.com/office/drawing/2014/main" id="{54AFF1A0-CD29-4CD4-A7CB-E68C5E99D069}"/>
              </a:ext>
            </a:extLst>
          </p:cNvPr>
          <p:cNvPicPr>
            <a:picLocks noChangeAspect="1"/>
          </p:cNvPicPr>
          <p:nvPr/>
        </p:nvPicPr>
        <p:blipFill>
          <a:blip r:embed="rId4"/>
          <a:stretch>
            <a:fillRect/>
          </a:stretch>
        </p:blipFill>
        <p:spPr>
          <a:xfrm>
            <a:off x="196334" y="1878298"/>
            <a:ext cx="4285048" cy="2311106"/>
          </a:xfrm>
          <a:prstGeom prst="rect">
            <a:avLst/>
          </a:prstGeom>
        </p:spPr>
      </p:pic>
      <p:pic>
        <p:nvPicPr>
          <p:cNvPr id="13" name="Imagen 12">
            <a:extLst>
              <a:ext uri="{FF2B5EF4-FFF2-40B4-BE49-F238E27FC236}">
                <a16:creationId xmlns:a16="http://schemas.microsoft.com/office/drawing/2014/main" id="{DDB337EC-4603-4C35-A266-ED90733C2966}"/>
              </a:ext>
            </a:extLst>
          </p:cNvPr>
          <p:cNvPicPr>
            <a:picLocks noChangeAspect="1"/>
          </p:cNvPicPr>
          <p:nvPr/>
        </p:nvPicPr>
        <p:blipFill>
          <a:blip r:embed="rId5"/>
          <a:stretch>
            <a:fillRect/>
          </a:stretch>
        </p:blipFill>
        <p:spPr>
          <a:xfrm>
            <a:off x="4538329" y="1861462"/>
            <a:ext cx="4285047" cy="3617804"/>
          </a:xfrm>
          <a:prstGeom prst="rect">
            <a:avLst/>
          </a:prstGeom>
        </p:spPr>
      </p:pic>
      <p:sp>
        <p:nvSpPr>
          <p:cNvPr id="10" name="2 Subtítulo">
            <a:extLst>
              <a:ext uri="{FF2B5EF4-FFF2-40B4-BE49-F238E27FC236}">
                <a16:creationId xmlns:a16="http://schemas.microsoft.com/office/drawing/2014/main" id="{E7FEA192-E33C-4A75-992B-37A318140420}"/>
              </a:ext>
            </a:extLst>
          </p:cNvPr>
          <p:cNvSpPr txBox="1">
            <a:spLocks/>
          </p:cNvSpPr>
          <p:nvPr/>
        </p:nvSpPr>
        <p:spPr>
          <a:xfrm>
            <a:off x="107504" y="4677467"/>
            <a:ext cx="4176464" cy="764274"/>
          </a:xfrm>
          <a:prstGeom prst="rect">
            <a:avLst/>
          </a:prstGeom>
          <a:solidFill>
            <a:srgbClr val="F6FDB1">
              <a:alpha val="60000"/>
            </a:srgb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s-ES" sz="2000" b="1" dirty="0">
                <a:solidFill>
                  <a:srgbClr val="FFE29B"/>
                </a:solidFill>
                <a:effectLst>
                  <a:outerShdw blurRad="38100" dist="38100" dir="2700000" algn="tl">
                    <a:srgbClr val="000000">
                      <a:alpha val="43137"/>
                    </a:srgbClr>
                  </a:outerShdw>
                </a:effectLst>
                <a:latin typeface="Berlin Sans FB Demi" panose="020E0802020502020306" pitchFamily="34" charset="0"/>
              </a:rPr>
              <a:t>OBJETIVOS ESTRATÉGICOS AGET 2024-2027</a:t>
            </a:r>
            <a:endParaRPr lang="es-ES" sz="2000" dirty="0">
              <a:solidFill>
                <a:srgbClr val="FFE29B"/>
              </a:solidFill>
              <a:latin typeface="Berlin Sans FB Demi" panose="020E0802020502020306" pitchFamily="34" charset="0"/>
            </a:endParaRPr>
          </a:p>
        </p:txBody>
      </p:sp>
    </p:spTree>
    <p:extLst>
      <p:ext uri="{BB962C8B-B14F-4D97-AF65-F5344CB8AC3E}">
        <p14:creationId xmlns:p14="http://schemas.microsoft.com/office/powerpoint/2010/main" val="26874117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70094"/>
            <a:ext cx="2262784" cy="60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3A0AC3B7-5A3C-4D6E-80E7-6B2D6FC65FF7}"/>
              </a:ext>
            </a:extLst>
          </p:cNvPr>
          <p:cNvSpPr txBox="1"/>
          <p:nvPr/>
        </p:nvSpPr>
        <p:spPr>
          <a:xfrm>
            <a:off x="251520" y="144454"/>
            <a:ext cx="6143487" cy="948356"/>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defPPr>
              <a:defRPr lang="es-ES"/>
            </a:defPPr>
            <a:lvl1pPr indent="0" algn="ctr">
              <a:spcBef>
                <a:spcPct val="20000"/>
              </a:spcBef>
              <a:buClr>
                <a:schemeClr val="accent3"/>
              </a:buClr>
              <a:buSzPct val="95000"/>
              <a:buFont typeface="Wingdings 2"/>
              <a:buNone/>
              <a:defRPr kumimoji="0" sz="3600" b="1">
                <a:solidFill>
                  <a:srgbClr val="FFC000"/>
                </a:solidFill>
                <a:effectLst>
                  <a:outerShdw blurRad="38100" dist="38100" dir="2700000" algn="tl">
                    <a:srgbClr val="000000">
                      <a:alpha val="43137"/>
                    </a:srgbClr>
                  </a:outerShdw>
                </a:effectLst>
                <a:latin typeface="Comic Sans MS" pitchFamily="66" charset="0"/>
              </a:defRPr>
            </a:lvl1pPr>
            <a:lvl2pPr marL="640080" indent="-246888">
              <a:spcBef>
                <a:spcPct val="20000"/>
              </a:spcBef>
              <a:buClr>
                <a:schemeClr val="accent1"/>
              </a:buClr>
              <a:buSzPct val="85000"/>
              <a:buFont typeface="Wingdings 2"/>
              <a:buChar char=""/>
              <a:defRPr kumimoji="0" sz="2400"/>
            </a:lvl2pPr>
            <a:lvl3pPr indent="-246888">
              <a:spcBef>
                <a:spcPct val="20000"/>
              </a:spcBef>
              <a:buClr>
                <a:schemeClr val="accent2"/>
              </a:buClr>
              <a:buSzPct val="70000"/>
              <a:buFont typeface="Wingdings 2"/>
              <a:buChar char=""/>
              <a:defRPr kumimoji="0" sz="2100"/>
            </a:lvl3pPr>
            <a:lvl4pPr marL="1188720" indent="-210312">
              <a:spcBef>
                <a:spcPct val="20000"/>
              </a:spcBef>
              <a:buClr>
                <a:schemeClr val="accent3"/>
              </a:buClr>
              <a:buSzPct val="65000"/>
              <a:buFont typeface="Wingdings 2"/>
              <a:buChar char=""/>
              <a:defRPr kumimoji="0" sz="2000"/>
            </a:lvl4pPr>
            <a:lvl5pPr marL="1463040"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r>
              <a:rPr lang="es-ES" sz="2000" dirty="0">
                <a:latin typeface="Berlin Sans FB Demi" panose="020E0802020502020306" pitchFamily="34" charset="0"/>
              </a:rPr>
              <a:t>ESQUEMA GENERAL PLANIFICACION ESTRATÉGICA DELEGACIÓN DEL GOBIERNO EN GALICIA </a:t>
            </a:r>
          </a:p>
        </p:txBody>
      </p:sp>
      <p:pic>
        <p:nvPicPr>
          <p:cNvPr id="9" name="Imagen 8">
            <a:extLst>
              <a:ext uri="{FF2B5EF4-FFF2-40B4-BE49-F238E27FC236}">
                <a16:creationId xmlns:a16="http://schemas.microsoft.com/office/drawing/2014/main" id="{BE59B6CD-FE10-4C5F-BCB9-8F5DCF972008}"/>
              </a:ext>
            </a:extLst>
          </p:cNvPr>
          <p:cNvPicPr>
            <a:picLocks noChangeAspect="1"/>
          </p:cNvPicPr>
          <p:nvPr/>
        </p:nvPicPr>
        <p:blipFill>
          <a:blip r:embed="rId4"/>
          <a:stretch>
            <a:fillRect/>
          </a:stretch>
        </p:blipFill>
        <p:spPr>
          <a:xfrm>
            <a:off x="1043608" y="1484784"/>
            <a:ext cx="7056784" cy="5074375"/>
          </a:xfrm>
          <a:prstGeom prst="rect">
            <a:avLst/>
          </a:prstGeom>
        </p:spPr>
      </p:pic>
      <p:sp>
        <p:nvSpPr>
          <p:cNvPr id="11" name="Marcador de número de diapositiva 10">
            <a:extLst>
              <a:ext uri="{FF2B5EF4-FFF2-40B4-BE49-F238E27FC236}">
                <a16:creationId xmlns:a16="http://schemas.microsoft.com/office/drawing/2014/main" id="{85FF3E8A-AEC0-4E4C-81E8-801F1A50671D}"/>
              </a:ext>
            </a:extLst>
          </p:cNvPr>
          <p:cNvSpPr>
            <a:spLocks noGrp="1"/>
          </p:cNvSpPr>
          <p:nvPr>
            <p:ph type="sldNum" sz="quarter" idx="12"/>
          </p:nvPr>
        </p:nvSpPr>
        <p:spPr/>
        <p:txBody>
          <a:bodyPr/>
          <a:lstStyle/>
          <a:p>
            <a:fld id="{BCECDAE5-3B81-401B-AAD2-D1C88E068655}" type="slidenum">
              <a:rPr lang="es-ES" smtClean="0">
                <a:solidFill>
                  <a:schemeClr val="bg1"/>
                </a:solidFill>
              </a:rPr>
              <a:pPr/>
              <a:t>8</a:t>
            </a:fld>
            <a:endParaRPr lang="es-ES" dirty="0">
              <a:solidFill>
                <a:schemeClr val="bg1"/>
              </a:solidFill>
            </a:endParaRPr>
          </a:p>
        </p:txBody>
      </p:sp>
    </p:spTree>
    <p:extLst>
      <p:ext uri="{BB962C8B-B14F-4D97-AF65-F5344CB8AC3E}">
        <p14:creationId xmlns:p14="http://schemas.microsoft.com/office/powerpoint/2010/main" val="414376984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32657"/>
            <a:ext cx="3096344" cy="82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17630" y="391366"/>
            <a:ext cx="4379724" cy="769441"/>
          </a:xfrm>
          <a:prstGeom prst="rect">
            <a:avLst/>
          </a:prstGeom>
          <a:solidFill>
            <a:schemeClr val="tx1">
              <a:lumMod val="65000"/>
              <a:lumOff val="35000"/>
              <a:alpha val="60000"/>
            </a:schemeClr>
          </a:solidFill>
          <a:ln cap="sq">
            <a:solidFill>
              <a:schemeClr val="tx1"/>
            </a:solidFill>
          </a:ln>
          <a:effectLst>
            <a:outerShdw blurRad="50800" dist="279400" dir="2700000" algn="tl" rotWithShape="0">
              <a:prstClr val="black">
                <a:alpha val="71000"/>
              </a:prstClr>
            </a:outerShdw>
          </a:effectLst>
        </p:spPr>
        <p:txBody>
          <a:bodyPr vert="horz" anchor="ctr">
            <a:noAutofit/>
          </a:bodyPr>
          <a:lstStyle>
            <a:defPPr>
              <a:defRPr lang="es-ES"/>
            </a:defPPr>
            <a:lvl1pPr indent="0" algn="ctr">
              <a:spcBef>
                <a:spcPct val="20000"/>
              </a:spcBef>
              <a:buClr>
                <a:schemeClr val="accent3"/>
              </a:buClr>
              <a:buSzPct val="95000"/>
              <a:buFont typeface="Wingdings 2"/>
              <a:buNone/>
              <a:defRPr kumimoji="0" sz="2000" b="1">
                <a:solidFill>
                  <a:srgbClr val="FFC000"/>
                </a:solidFill>
                <a:effectLst>
                  <a:outerShdw blurRad="38100" dist="38100" dir="2700000" algn="tl">
                    <a:srgbClr val="000000">
                      <a:alpha val="43137"/>
                    </a:srgbClr>
                  </a:outerShdw>
                </a:effectLst>
                <a:latin typeface="Berlin Sans FB Demi" panose="020E0802020502020306" pitchFamily="34" charset="0"/>
              </a:defRPr>
            </a:lvl1pPr>
            <a:lvl2pPr marL="640080" indent="-246888">
              <a:spcBef>
                <a:spcPct val="20000"/>
              </a:spcBef>
              <a:buClr>
                <a:schemeClr val="accent1"/>
              </a:buClr>
              <a:buSzPct val="85000"/>
              <a:buFont typeface="Wingdings 2"/>
              <a:buChar char=""/>
              <a:defRPr kumimoji="0" sz="2400"/>
            </a:lvl2pPr>
            <a:lvl3pPr indent="-246888">
              <a:spcBef>
                <a:spcPct val="20000"/>
              </a:spcBef>
              <a:buClr>
                <a:schemeClr val="accent2"/>
              </a:buClr>
              <a:buSzPct val="70000"/>
              <a:buFont typeface="Wingdings 2"/>
              <a:buChar char=""/>
              <a:defRPr kumimoji="0" sz="2100"/>
            </a:lvl3pPr>
            <a:lvl4pPr marL="1188720" indent="-210312">
              <a:spcBef>
                <a:spcPct val="20000"/>
              </a:spcBef>
              <a:buClr>
                <a:schemeClr val="accent3"/>
              </a:buClr>
              <a:buSzPct val="65000"/>
              <a:buFont typeface="Wingdings 2"/>
              <a:buChar char=""/>
              <a:defRPr kumimoji="0" sz="2000"/>
            </a:lvl4pPr>
            <a:lvl5pPr marL="1463040"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r>
              <a:rPr lang="es-ES" dirty="0"/>
              <a:t>COMITÉ DE CALIDAD DELEGACIÓN </a:t>
            </a:r>
          </a:p>
          <a:p>
            <a:r>
              <a:rPr lang="es-ES" dirty="0"/>
              <a:t>DEL GOBIERNO EN GALICIA</a:t>
            </a:r>
          </a:p>
        </p:txBody>
      </p:sp>
      <p:sp>
        <p:nvSpPr>
          <p:cNvPr id="2" name="1 Rectángulo"/>
          <p:cNvSpPr/>
          <p:nvPr/>
        </p:nvSpPr>
        <p:spPr>
          <a:xfrm>
            <a:off x="161160" y="1603764"/>
            <a:ext cx="4410840" cy="5262979"/>
          </a:xfrm>
          <a:prstGeom prst="rect">
            <a:avLst/>
          </a:prstGeom>
        </p:spPr>
        <p:txBody>
          <a:bodyPr wrap="square">
            <a:spAutoFit/>
          </a:bodyPr>
          <a:lstStyle/>
          <a:p>
            <a:r>
              <a:rPr lang="es-ES" sz="1500" b="1" spc="100" dirty="0">
                <a:solidFill>
                  <a:schemeClr val="bg1"/>
                </a:solidFill>
                <a:latin typeface="Calibri"/>
              </a:rPr>
              <a:t>Presidente:</a:t>
            </a:r>
          </a:p>
          <a:p>
            <a:r>
              <a:rPr lang="es-ES" sz="1500" b="1" spc="100" dirty="0">
                <a:solidFill>
                  <a:srgbClr val="FFFF66"/>
                </a:solidFill>
                <a:latin typeface="Calibri"/>
              </a:rPr>
              <a:t>D. Alberto de la Fuente Seoane.</a:t>
            </a:r>
          </a:p>
          <a:p>
            <a:r>
              <a:rPr lang="es-ES" sz="1500" b="1" spc="100" dirty="0">
                <a:solidFill>
                  <a:srgbClr val="FFFF66"/>
                </a:solidFill>
                <a:latin typeface="Calibri"/>
              </a:rPr>
              <a:t>Secretario General de la Delegación del Gobierno en Galicia.</a:t>
            </a:r>
          </a:p>
          <a:p>
            <a:endParaRPr lang="es-ES" sz="1500" b="1" spc="100" dirty="0">
              <a:solidFill>
                <a:schemeClr val="bg1"/>
              </a:solidFill>
              <a:latin typeface="Calibri"/>
            </a:endParaRPr>
          </a:p>
          <a:p>
            <a:r>
              <a:rPr lang="es-ES" sz="1500" b="1" spc="100" dirty="0">
                <a:solidFill>
                  <a:schemeClr val="bg1"/>
                </a:solidFill>
                <a:latin typeface="Calibri"/>
              </a:rPr>
              <a:t>Vicepresidenta:</a:t>
            </a:r>
          </a:p>
          <a:p>
            <a:r>
              <a:rPr lang="es-ES" sz="1500" b="1" spc="100" dirty="0">
                <a:solidFill>
                  <a:srgbClr val="FFFF66"/>
                </a:solidFill>
                <a:latin typeface="Calibri"/>
              </a:rPr>
              <a:t>Dña.  Eva Vázquez Castelo.</a:t>
            </a:r>
          </a:p>
          <a:p>
            <a:r>
              <a:rPr lang="es-ES" sz="1500" b="1" spc="100" dirty="0">
                <a:solidFill>
                  <a:srgbClr val="FFFF66"/>
                </a:solidFill>
                <a:latin typeface="Calibri"/>
              </a:rPr>
              <a:t>Vicesecretaria General de la Delegación </a:t>
            </a:r>
          </a:p>
          <a:p>
            <a:r>
              <a:rPr lang="es-ES" sz="1500" b="1" spc="100" dirty="0">
                <a:solidFill>
                  <a:srgbClr val="FFFF66"/>
                </a:solidFill>
                <a:latin typeface="Calibri"/>
              </a:rPr>
              <a:t>del Gobierno en Galicia.</a:t>
            </a:r>
          </a:p>
          <a:p>
            <a:endParaRPr lang="es-ES" sz="1500" b="1" spc="100" dirty="0">
              <a:solidFill>
                <a:srgbClr val="FFFF66"/>
              </a:solidFill>
              <a:latin typeface="Calibri"/>
            </a:endParaRPr>
          </a:p>
          <a:p>
            <a:r>
              <a:rPr lang="es-ES" sz="1500" b="1" spc="100" dirty="0">
                <a:solidFill>
                  <a:schemeClr val="bg1"/>
                </a:solidFill>
                <a:latin typeface="Calibri"/>
              </a:rPr>
              <a:t>Vocales:</a:t>
            </a:r>
          </a:p>
          <a:p>
            <a:r>
              <a:rPr lang="es-ES" sz="1500" b="1" spc="100" dirty="0">
                <a:solidFill>
                  <a:srgbClr val="FFFF66"/>
                </a:solidFill>
                <a:latin typeface="Calibri"/>
              </a:rPr>
              <a:t>Dña. Cristina Oliveira Otero.</a:t>
            </a:r>
          </a:p>
          <a:p>
            <a:r>
              <a:rPr lang="es-ES" sz="1500" b="1" spc="100" dirty="0">
                <a:solidFill>
                  <a:srgbClr val="FFFF66"/>
                </a:solidFill>
                <a:latin typeface="Calibri"/>
              </a:rPr>
              <a:t>Directora del Área de Sanidad.</a:t>
            </a:r>
          </a:p>
          <a:p>
            <a:endParaRPr lang="es-ES" sz="1500" b="1" spc="100" dirty="0">
              <a:solidFill>
                <a:srgbClr val="FFFF66"/>
              </a:solidFill>
              <a:latin typeface="Calibri"/>
            </a:endParaRPr>
          </a:p>
          <a:p>
            <a:r>
              <a:rPr lang="es-ES" sz="1500" b="1" spc="100" dirty="0">
                <a:solidFill>
                  <a:srgbClr val="FFFF66"/>
                </a:solidFill>
                <a:latin typeface="Calibri"/>
              </a:rPr>
              <a:t>Dña. Ana </a:t>
            </a:r>
            <a:r>
              <a:rPr lang="es-ES" sz="1500" b="1" spc="100" dirty="0" err="1">
                <a:solidFill>
                  <a:srgbClr val="FFFF66"/>
                </a:solidFill>
                <a:latin typeface="Calibri"/>
              </a:rPr>
              <a:t>Quintairos</a:t>
            </a:r>
            <a:r>
              <a:rPr lang="es-ES" sz="1500" b="1" spc="100" dirty="0">
                <a:solidFill>
                  <a:srgbClr val="FFFF66"/>
                </a:solidFill>
                <a:latin typeface="Calibri"/>
              </a:rPr>
              <a:t> González.</a:t>
            </a:r>
          </a:p>
          <a:p>
            <a:r>
              <a:rPr lang="es-ES" sz="1500" b="1" spc="100" dirty="0">
                <a:solidFill>
                  <a:srgbClr val="FFFF66"/>
                </a:solidFill>
                <a:latin typeface="Calibri"/>
              </a:rPr>
              <a:t>Directora del Área de Fomento.</a:t>
            </a:r>
          </a:p>
          <a:p>
            <a:endParaRPr lang="es-ES" sz="1500" b="1" spc="100" dirty="0">
              <a:solidFill>
                <a:srgbClr val="FFFF66"/>
              </a:solidFill>
              <a:latin typeface="Calibri"/>
            </a:endParaRPr>
          </a:p>
          <a:p>
            <a:r>
              <a:rPr lang="es-ES" sz="1500" b="1" spc="100" dirty="0">
                <a:solidFill>
                  <a:srgbClr val="FFFF66"/>
                </a:solidFill>
                <a:latin typeface="Calibri"/>
              </a:rPr>
              <a:t>Dña. Nohemí González Mateos,</a:t>
            </a:r>
          </a:p>
          <a:p>
            <a:r>
              <a:rPr lang="es-ES" sz="1500" b="1" spc="100" dirty="0">
                <a:solidFill>
                  <a:srgbClr val="FFFF66"/>
                </a:solidFill>
                <a:latin typeface="Calibri"/>
              </a:rPr>
              <a:t>Secretaría General de la Delegación del Gobierno en Galicia.</a:t>
            </a:r>
            <a:endParaRPr lang="es-ES" dirty="0"/>
          </a:p>
          <a:p>
            <a:endParaRPr lang="es-ES" dirty="0"/>
          </a:p>
          <a:p>
            <a:endParaRPr lang="es-ES" dirty="0"/>
          </a:p>
        </p:txBody>
      </p:sp>
      <p:sp>
        <p:nvSpPr>
          <p:cNvPr id="4" name="3 Rectángulo"/>
          <p:cNvSpPr/>
          <p:nvPr/>
        </p:nvSpPr>
        <p:spPr>
          <a:xfrm>
            <a:off x="4788226" y="1603764"/>
            <a:ext cx="4194614" cy="5093702"/>
          </a:xfrm>
          <a:prstGeom prst="rect">
            <a:avLst/>
          </a:prstGeom>
        </p:spPr>
        <p:txBody>
          <a:bodyPr wrap="square">
            <a:spAutoFit/>
          </a:bodyPr>
          <a:lstStyle/>
          <a:p>
            <a:pPr lvl="0"/>
            <a:r>
              <a:rPr lang="es-ES" sz="1500" b="1" spc="100" dirty="0">
                <a:solidFill>
                  <a:srgbClr val="FFFF66"/>
                </a:solidFill>
                <a:latin typeface="Calibri"/>
              </a:rPr>
              <a:t>D. Ignacio </a:t>
            </a:r>
            <a:r>
              <a:rPr lang="es-ES" sz="1500" b="1" spc="100" dirty="0" err="1">
                <a:solidFill>
                  <a:srgbClr val="FFFF66"/>
                </a:solidFill>
                <a:latin typeface="Calibri"/>
              </a:rPr>
              <a:t>Penedo</a:t>
            </a:r>
            <a:r>
              <a:rPr lang="es-ES" sz="1500" b="1" spc="100" dirty="0">
                <a:solidFill>
                  <a:srgbClr val="FFFF66"/>
                </a:solidFill>
                <a:latin typeface="Calibri"/>
              </a:rPr>
              <a:t> Nieto.</a:t>
            </a:r>
          </a:p>
          <a:p>
            <a:pPr lvl="0"/>
            <a:r>
              <a:rPr lang="es-ES" sz="1500" b="1" spc="100" dirty="0">
                <a:solidFill>
                  <a:srgbClr val="FFFF66"/>
                </a:solidFill>
                <a:latin typeface="Calibri"/>
              </a:rPr>
              <a:t>Secretaría General de la Delegación del Gobierno en Galicia.</a:t>
            </a:r>
          </a:p>
          <a:p>
            <a:pPr lvl="0"/>
            <a:endParaRPr lang="es-ES" sz="800" b="1" spc="100" dirty="0">
              <a:solidFill>
                <a:srgbClr val="FFFF66"/>
              </a:solidFill>
              <a:latin typeface="Calibri"/>
            </a:endParaRPr>
          </a:p>
          <a:p>
            <a:pPr lvl="0"/>
            <a:r>
              <a:rPr lang="es-ES" sz="1500" b="1" spc="100" dirty="0">
                <a:solidFill>
                  <a:srgbClr val="FFFF66"/>
                </a:solidFill>
                <a:latin typeface="Calibri"/>
              </a:rPr>
              <a:t>Dña. Marta González Pérez.</a:t>
            </a:r>
          </a:p>
          <a:p>
            <a:pPr lvl="0"/>
            <a:r>
              <a:rPr lang="es-ES" sz="1500" b="1" spc="100" dirty="0">
                <a:solidFill>
                  <a:srgbClr val="FFFF66"/>
                </a:solidFill>
                <a:latin typeface="Calibri"/>
              </a:rPr>
              <a:t>Oficina de Información y Atención a la Ciudadanía/OAMR. Subdelegación del Gobierno en A Coruña.</a:t>
            </a:r>
          </a:p>
          <a:p>
            <a:pPr lvl="0"/>
            <a:endParaRPr lang="es-ES" sz="800" b="1" spc="100" dirty="0">
              <a:solidFill>
                <a:srgbClr val="FFFF66"/>
              </a:solidFill>
              <a:latin typeface="Calibri"/>
            </a:endParaRPr>
          </a:p>
          <a:p>
            <a:pPr lvl="0"/>
            <a:r>
              <a:rPr lang="es-ES" sz="1500" b="1" spc="100" dirty="0">
                <a:solidFill>
                  <a:srgbClr val="FFFF66"/>
                </a:solidFill>
                <a:latin typeface="Calibri"/>
              </a:rPr>
              <a:t>Dña. Antonia Somoza González.</a:t>
            </a:r>
          </a:p>
          <a:p>
            <a:pPr lvl="0"/>
            <a:r>
              <a:rPr lang="es-ES" sz="1500" b="1" spc="100" dirty="0">
                <a:solidFill>
                  <a:srgbClr val="FFFF66"/>
                </a:solidFill>
                <a:latin typeface="Calibri"/>
              </a:rPr>
              <a:t>Gabinete de Prensa. </a:t>
            </a:r>
          </a:p>
          <a:p>
            <a:pPr lvl="0"/>
            <a:endParaRPr lang="es-ES" sz="800" b="1" spc="100" dirty="0">
              <a:solidFill>
                <a:srgbClr val="FFFF66"/>
              </a:solidFill>
              <a:latin typeface="Calibri"/>
            </a:endParaRPr>
          </a:p>
          <a:p>
            <a:pPr lvl="0"/>
            <a:r>
              <a:rPr lang="es-ES" sz="1500" b="1" spc="100" dirty="0">
                <a:solidFill>
                  <a:srgbClr val="FFFF66"/>
                </a:solidFill>
                <a:latin typeface="Calibri"/>
              </a:rPr>
              <a:t>Dña. Teresa Novoa </a:t>
            </a:r>
            <a:r>
              <a:rPr lang="es-ES" sz="1500" b="1" spc="100" dirty="0" err="1">
                <a:solidFill>
                  <a:srgbClr val="FFFF66"/>
                </a:solidFill>
                <a:latin typeface="Calibri"/>
              </a:rPr>
              <a:t>Novoa</a:t>
            </a:r>
            <a:r>
              <a:rPr lang="es-ES" sz="1500" b="1" spc="100" dirty="0">
                <a:solidFill>
                  <a:srgbClr val="FFFF66"/>
                </a:solidFill>
                <a:latin typeface="Calibri"/>
              </a:rPr>
              <a:t>.</a:t>
            </a:r>
          </a:p>
          <a:p>
            <a:pPr lvl="0"/>
            <a:r>
              <a:rPr lang="es-ES" sz="1500" b="1" spc="100" dirty="0">
                <a:solidFill>
                  <a:srgbClr val="FFFF66"/>
                </a:solidFill>
                <a:latin typeface="Calibri"/>
              </a:rPr>
              <a:t>Secretaría General de la Delegación del Gobierno en Galicia.  </a:t>
            </a:r>
          </a:p>
          <a:p>
            <a:pPr lvl="0"/>
            <a:endParaRPr lang="es-ES" sz="800" b="1" spc="100" dirty="0">
              <a:solidFill>
                <a:srgbClr val="FFFF66"/>
              </a:solidFill>
              <a:latin typeface="Calibri"/>
            </a:endParaRPr>
          </a:p>
          <a:p>
            <a:pPr lvl="0"/>
            <a:r>
              <a:rPr lang="es-ES" sz="1500" b="1" spc="100" dirty="0">
                <a:solidFill>
                  <a:srgbClr val="FFFF66"/>
                </a:solidFill>
                <a:latin typeface="Calibri"/>
              </a:rPr>
              <a:t>Dña. Ana Pérez Fernández.</a:t>
            </a:r>
          </a:p>
          <a:p>
            <a:pPr lvl="0"/>
            <a:r>
              <a:rPr lang="es-ES" sz="1500" b="1" spc="100" dirty="0">
                <a:solidFill>
                  <a:srgbClr val="FFFF66"/>
                </a:solidFill>
                <a:latin typeface="Calibri"/>
              </a:rPr>
              <a:t>Secretaría General de la Delegación del Gobierno en Galicia. </a:t>
            </a:r>
          </a:p>
          <a:p>
            <a:pPr lvl="0"/>
            <a:endParaRPr lang="es-ES" sz="800" b="1" spc="100" dirty="0">
              <a:solidFill>
                <a:srgbClr val="FFFF66"/>
              </a:solidFill>
              <a:latin typeface="Calibri"/>
            </a:endParaRPr>
          </a:p>
          <a:p>
            <a:pPr lvl="0"/>
            <a:r>
              <a:rPr lang="es-ES" sz="1500" b="1" spc="100" dirty="0">
                <a:solidFill>
                  <a:schemeClr val="bg1"/>
                </a:solidFill>
                <a:latin typeface="Calibri"/>
              </a:rPr>
              <a:t>Secretario:</a:t>
            </a:r>
          </a:p>
          <a:p>
            <a:pPr lvl="0"/>
            <a:r>
              <a:rPr lang="es-ES" sz="1500" b="1" spc="100" dirty="0">
                <a:solidFill>
                  <a:srgbClr val="FFFF66"/>
                </a:solidFill>
                <a:latin typeface="Calibri"/>
              </a:rPr>
              <a:t>D. Francisco Javier Muñoz </a:t>
            </a:r>
            <a:r>
              <a:rPr lang="es-ES" sz="1500" b="1" spc="100" dirty="0" err="1">
                <a:solidFill>
                  <a:srgbClr val="FFFF66"/>
                </a:solidFill>
                <a:latin typeface="Calibri"/>
              </a:rPr>
              <a:t>Regueira</a:t>
            </a:r>
            <a:r>
              <a:rPr lang="es-ES" sz="1500" b="1" spc="100" dirty="0">
                <a:solidFill>
                  <a:srgbClr val="FFFF66"/>
                </a:solidFill>
                <a:latin typeface="Calibri"/>
              </a:rPr>
              <a:t>.</a:t>
            </a:r>
          </a:p>
          <a:p>
            <a:pPr lvl="0"/>
            <a:r>
              <a:rPr lang="es-ES" sz="1500" b="1" spc="100" dirty="0">
                <a:solidFill>
                  <a:srgbClr val="FFFF66"/>
                </a:solidFill>
                <a:latin typeface="Calibri"/>
              </a:rPr>
              <a:t>Secretaría General de la Delegación del Gobierno en Galicia.</a:t>
            </a:r>
            <a:endParaRPr lang="es-ES" sz="1400" spc="100" dirty="0">
              <a:solidFill>
                <a:srgbClr val="FFFF66"/>
              </a:solidFill>
              <a:latin typeface="Calibri"/>
            </a:endParaRPr>
          </a:p>
        </p:txBody>
      </p:sp>
      <p:sp>
        <p:nvSpPr>
          <p:cNvPr id="6" name="Marcador de número de diapositiva 5">
            <a:extLst>
              <a:ext uri="{FF2B5EF4-FFF2-40B4-BE49-F238E27FC236}">
                <a16:creationId xmlns:a16="http://schemas.microsoft.com/office/drawing/2014/main" id="{955CA513-EDAD-4439-8316-E5E44E813260}"/>
              </a:ext>
            </a:extLst>
          </p:cNvPr>
          <p:cNvSpPr>
            <a:spLocks noGrp="1"/>
          </p:cNvSpPr>
          <p:nvPr>
            <p:ph type="sldNum" sz="quarter" idx="12"/>
          </p:nvPr>
        </p:nvSpPr>
        <p:spPr/>
        <p:txBody>
          <a:bodyPr/>
          <a:lstStyle/>
          <a:p>
            <a:fld id="{BCECDAE5-3B81-401B-AAD2-D1C88E068655}" type="slidenum">
              <a:rPr lang="es-ES" smtClean="0">
                <a:solidFill>
                  <a:schemeClr val="bg1"/>
                </a:solidFill>
              </a:rPr>
              <a:pPr/>
              <a:t>9</a:t>
            </a:fld>
            <a:endParaRPr lang="es-ES">
              <a:solidFill>
                <a:schemeClr val="bg1"/>
              </a:solidFill>
            </a:endParaRPr>
          </a:p>
        </p:txBody>
      </p:sp>
    </p:spTree>
    <p:extLst>
      <p:ext uri="{BB962C8B-B14F-4D97-AF65-F5344CB8AC3E}">
        <p14:creationId xmlns:p14="http://schemas.microsoft.com/office/powerpoint/2010/main" val="3222584776"/>
      </p:ext>
    </p:extLst>
  </p:cSld>
  <p:clrMapOvr>
    <a:masterClrMapping/>
  </p:clrMapOvr>
  <p:transition spd="slow">
    <p:wipe/>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ción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3315</TotalTime>
  <Words>6060</Words>
  <Application>Microsoft Office PowerPoint</Application>
  <PresentationFormat>Presentación en pantalla (4:3)</PresentationFormat>
  <Paragraphs>1048</Paragraphs>
  <Slides>46</Slides>
  <Notes>28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46</vt:i4>
      </vt:variant>
    </vt:vector>
  </HeadingPairs>
  <TitlesOfParts>
    <vt:vector size="54" baseType="lpstr">
      <vt:lpstr>Arial</vt:lpstr>
      <vt:lpstr>Arial Rounded MT Bold</vt:lpstr>
      <vt:lpstr>Berlin Sans FB Demi</vt:lpstr>
      <vt:lpstr>Calibri</vt:lpstr>
      <vt:lpstr>Constantia</vt:lpstr>
      <vt:lpstr>Wingdings 2</vt:lpstr>
      <vt:lpstr>Tema de Office</vt:lpstr>
      <vt:lpstr>1_Presentación1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OTROS PLANES CON LOS QUE SE ALINEA EL PLAN TERRITORIAL 2024-2027 DE LA DGG/SGAC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SGAD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MUÑOZ REGUEIRA</dc:creator>
  <cp:lastModifiedBy>DANIEL MARTÍNEZ FERNÁNDEZ</cp:lastModifiedBy>
  <cp:revision>265</cp:revision>
  <dcterms:created xsi:type="dcterms:W3CDTF">2021-09-23T10:44:38Z</dcterms:created>
  <dcterms:modified xsi:type="dcterms:W3CDTF">2024-12-20T09:10:56Z</dcterms:modified>
</cp:coreProperties>
</file>